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16" r:id="rId4"/>
    <p:sldId id="339" r:id="rId5"/>
    <p:sldId id="258" r:id="rId6"/>
    <p:sldId id="259" r:id="rId7"/>
    <p:sldId id="263" r:id="rId8"/>
    <p:sldId id="269" r:id="rId9"/>
    <p:sldId id="270" r:id="rId10"/>
    <p:sldId id="266" r:id="rId11"/>
    <p:sldId id="272" r:id="rId12"/>
    <p:sldId id="273" r:id="rId13"/>
    <p:sldId id="274" r:id="rId14"/>
    <p:sldId id="275" r:id="rId15"/>
    <p:sldId id="277" r:id="rId16"/>
    <p:sldId id="276" r:id="rId17"/>
    <p:sldId id="340" r:id="rId18"/>
    <p:sldId id="341" r:id="rId19"/>
    <p:sldId id="342" r:id="rId20"/>
    <p:sldId id="343" r:id="rId21"/>
    <p:sldId id="344" r:id="rId22"/>
    <p:sldId id="346" r:id="rId23"/>
    <p:sldId id="281" r:id="rId24"/>
    <p:sldId id="282" r:id="rId25"/>
    <p:sldId id="283" r:id="rId26"/>
    <p:sldId id="285" r:id="rId27"/>
    <p:sldId id="347" r:id="rId28"/>
    <p:sldId id="348" r:id="rId29"/>
    <p:sldId id="349" r:id="rId30"/>
    <p:sldId id="279" r:id="rId31"/>
    <p:sldId id="280" r:id="rId32"/>
    <p:sldId id="284" r:id="rId33"/>
    <p:sldId id="351" r:id="rId34"/>
    <p:sldId id="350" r:id="rId35"/>
    <p:sldId id="352" r:id="rId36"/>
    <p:sldId id="353" r:id="rId37"/>
    <p:sldId id="354" r:id="rId38"/>
    <p:sldId id="356" r:id="rId39"/>
    <p:sldId id="357" r:id="rId40"/>
    <p:sldId id="355" r:id="rId41"/>
    <p:sldId id="27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2C"/>
    <a:srgbClr val="FF7436"/>
    <a:srgbClr val="FFC65D"/>
    <a:srgbClr val="FFC85E"/>
    <a:srgbClr val="FFFFFF"/>
    <a:srgbClr val="FCD96A"/>
    <a:srgbClr val="FF0402"/>
    <a:srgbClr val="F9DA6E"/>
    <a:srgbClr val="F6DA72"/>
    <a:srgbClr val="FFC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5F668D-78CE-487A-89E9-45659BCF9391}" v="259" dt="2023-07-13T06:57:20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운" userId="d5dfea2c-d399-4941-b35a-d6891388e25d" providerId="ADAL" clId="{50EB80D5-21D1-4AE6-B0A6-6395F40A4689}"/>
    <pc:docChg chg="custSel delSld modSld">
      <pc:chgData name="이지운" userId="d5dfea2c-d399-4941-b35a-d6891388e25d" providerId="ADAL" clId="{50EB80D5-21D1-4AE6-B0A6-6395F40A4689}" dt="2023-07-10T02:15:41.269" v="89" actId="164"/>
      <pc:docMkLst>
        <pc:docMk/>
      </pc:docMkLst>
      <pc:sldChg chg="modSp mod">
        <pc:chgData name="이지운" userId="d5dfea2c-d399-4941-b35a-d6891388e25d" providerId="ADAL" clId="{50EB80D5-21D1-4AE6-B0A6-6395F40A4689}" dt="2023-07-10T02:14:26.603" v="9" actId="20577"/>
        <pc:sldMkLst>
          <pc:docMk/>
          <pc:sldMk cId="1058386848" sldId="256"/>
        </pc:sldMkLst>
        <pc:spChg chg="mod">
          <ac:chgData name="이지운" userId="d5dfea2c-d399-4941-b35a-d6891388e25d" providerId="ADAL" clId="{50EB80D5-21D1-4AE6-B0A6-6395F40A4689}" dt="2023-07-10T02:14:26.603" v="9" actId="20577"/>
          <ac:spMkLst>
            <pc:docMk/>
            <pc:sldMk cId="1058386848" sldId="256"/>
            <ac:spMk id="8" creationId="{2AF67285-D236-4CDC-AFCD-D2B8CF109B93}"/>
          </ac:spMkLst>
        </pc:spChg>
      </pc:sldChg>
      <pc:sldChg chg="delSp modSp mod">
        <pc:chgData name="이지운" userId="d5dfea2c-d399-4941-b35a-d6891388e25d" providerId="ADAL" clId="{50EB80D5-21D1-4AE6-B0A6-6395F40A4689}" dt="2023-07-10T02:15:12.105" v="85" actId="14100"/>
        <pc:sldMkLst>
          <pc:docMk/>
          <pc:sldMk cId="1524010881" sldId="258"/>
        </pc:sldMkLst>
        <pc:spChg chg="del">
          <ac:chgData name="이지운" userId="d5dfea2c-d399-4941-b35a-d6891388e25d" providerId="ADAL" clId="{50EB80D5-21D1-4AE6-B0A6-6395F40A4689}" dt="2023-07-10T02:14:56.971" v="14" actId="478"/>
          <ac:spMkLst>
            <pc:docMk/>
            <pc:sldMk cId="1524010881" sldId="258"/>
            <ac:spMk id="4" creationId="{3EC1203A-F652-49AA-8E56-2FB82C52CBC8}"/>
          </ac:spMkLst>
        </pc:spChg>
        <pc:spChg chg="mod">
          <ac:chgData name="이지운" userId="d5dfea2c-d399-4941-b35a-d6891388e25d" providerId="ADAL" clId="{50EB80D5-21D1-4AE6-B0A6-6395F40A4689}" dt="2023-07-10T02:15:12.105" v="85" actId="14100"/>
          <ac:spMkLst>
            <pc:docMk/>
            <pc:sldMk cId="1524010881" sldId="258"/>
            <ac:spMk id="5" creationId="{C8C171A9-C868-4970-949B-11FC14DA0893}"/>
          </ac:spMkLst>
        </pc:spChg>
        <pc:spChg chg="mod">
          <ac:chgData name="이지운" userId="d5dfea2c-d399-4941-b35a-d6891388e25d" providerId="ADAL" clId="{50EB80D5-21D1-4AE6-B0A6-6395F40A4689}" dt="2023-07-10T02:14:41.958" v="12" actId="20577"/>
          <ac:spMkLst>
            <pc:docMk/>
            <pc:sldMk cId="1524010881" sldId="258"/>
            <ac:spMk id="11" creationId="{ED5F0E43-DBD2-4897-A6FA-20A1F4B5DC3F}"/>
          </ac:spMkLst>
        </pc:spChg>
        <pc:spChg chg="del">
          <ac:chgData name="이지운" userId="d5dfea2c-d399-4941-b35a-d6891388e25d" providerId="ADAL" clId="{50EB80D5-21D1-4AE6-B0A6-6395F40A4689}" dt="2023-07-10T02:14:59.531" v="15" actId="478"/>
          <ac:spMkLst>
            <pc:docMk/>
            <pc:sldMk cId="1524010881" sldId="258"/>
            <ac:spMk id="23" creationId="{D24202B3-90B8-458C-AE1E-A36166740D34}"/>
          </ac:spMkLst>
        </pc:spChg>
        <pc:spChg chg="del">
          <ac:chgData name="이지운" userId="d5dfea2c-d399-4941-b35a-d6891388e25d" providerId="ADAL" clId="{50EB80D5-21D1-4AE6-B0A6-6395F40A4689}" dt="2023-07-10T02:14:50.984" v="13" actId="478"/>
          <ac:spMkLst>
            <pc:docMk/>
            <pc:sldMk cId="1524010881" sldId="258"/>
            <ac:spMk id="24" creationId="{61174024-35E3-4217-AF86-8EEEEF29FEB9}"/>
          </ac:spMkLst>
        </pc:spChg>
      </pc:sldChg>
      <pc:sldChg chg="addSp delSp modSp mod">
        <pc:chgData name="이지운" userId="d5dfea2c-d399-4941-b35a-d6891388e25d" providerId="ADAL" clId="{50EB80D5-21D1-4AE6-B0A6-6395F40A4689}" dt="2023-07-10T02:15:41.269" v="89" actId="164"/>
        <pc:sldMkLst>
          <pc:docMk/>
          <pc:sldMk cId="1835881400" sldId="259"/>
        </pc:sldMkLst>
        <pc:spChg chg="mod">
          <ac:chgData name="이지운" userId="d5dfea2c-d399-4941-b35a-d6891388e25d" providerId="ADAL" clId="{50EB80D5-21D1-4AE6-B0A6-6395F40A4689}" dt="2023-07-10T02:15:35.161" v="88" actId="164"/>
          <ac:spMkLst>
            <pc:docMk/>
            <pc:sldMk cId="1835881400" sldId="259"/>
            <ac:spMk id="26" creationId="{13CBE045-5161-45D4-820D-F4BDA6966D64}"/>
          </ac:spMkLst>
        </pc:spChg>
        <pc:spChg chg="del">
          <ac:chgData name="이지운" userId="d5dfea2c-d399-4941-b35a-d6891388e25d" providerId="ADAL" clId="{50EB80D5-21D1-4AE6-B0A6-6395F40A4689}" dt="2023-07-10T02:15:27.810" v="87" actId="478"/>
          <ac:spMkLst>
            <pc:docMk/>
            <pc:sldMk cId="1835881400" sldId="259"/>
            <ac:spMk id="27" creationId="{DA568E93-40FE-4ECC-8F5B-DFD2350172BA}"/>
          </ac:spMkLst>
        </pc:spChg>
        <pc:spChg chg="mod">
          <ac:chgData name="이지운" userId="d5dfea2c-d399-4941-b35a-d6891388e25d" providerId="ADAL" clId="{50EB80D5-21D1-4AE6-B0A6-6395F40A4689}" dt="2023-07-10T02:15:41.269" v="89" actId="164"/>
          <ac:spMkLst>
            <pc:docMk/>
            <pc:sldMk cId="1835881400" sldId="259"/>
            <ac:spMk id="29" creationId="{83832D85-0B15-495E-9EB8-5F95914B1843}"/>
          </ac:spMkLst>
        </pc:spChg>
        <pc:spChg chg="mod">
          <ac:chgData name="이지운" userId="d5dfea2c-d399-4941-b35a-d6891388e25d" providerId="ADAL" clId="{50EB80D5-21D1-4AE6-B0A6-6395F40A4689}" dt="2023-07-10T02:15:35.161" v="88" actId="164"/>
          <ac:spMkLst>
            <pc:docMk/>
            <pc:sldMk cId="1835881400" sldId="259"/>
            <ac:spMk id="37" creationId="{9935F171-7ADB-4058-9875-16E233DB6818}"/>
          </ac:spMkLst>
        </pc:spChg>
        <pc:spChg chg="del">
          <ac:chgData name="이지운" userId="d5dfea2c-d399-4941-b35a-d6891388e25d" providerId="ADAL" clId="{50EB80D5-21D1-4AE6-B0A6-6395F40A4689}" dt="2023-07-10T02:15:26.013" v="86" actId="478"/>
          <ac:spMkLst>
            <pc:docMk/>
            <pc:sldMk cId="1835881400" sldId="259"/>
            <ac:spMk id="38" creationId="{66D853ED-88F8-412E-A690-2854019FCA41}"/>
          </ac:spMkLst>
        </pc:spChg>
        <pc:spChg chg="mod">
          <ac:chgData name="이지운" userId="d5dfea2c-d399-4941-b35a-d6891388e25d" providerId="ADAL" clId="{50EB80D5-21D1-4AE6-B0A6-6395F40A4689}" dt="2023-07-10T02:15:41.269" v="89" actId="164"/>
          <ac:spMkLst>
            <pc:docMk/>
            <pc:sldMk cId="1835881400" sldId="259"/>
            <ac:spMk id="40" creationId="{54DC9DD7-23B8-4B48-A877-9672725C20B5}"/>
          </ac:spMkLst>
        </pc:spChg>
        <pc:spChg chg="mod">
          <ac:chgData name="이지운" userId="d5dfea2c-d399-4941-b35a-d6891388e25d" providerId="ADAL" clId="{50EB80D5-21D1-4AE6-B0A6-6395F40A4689}" dt="2023-07-10T02:15:35.161" v="88" actId="164"/>
          <ac:spMkLst>
            <pc:docMk/>
            <pc:sldMk cId="1835881400" sldId="259"/>
            <ac:spMk id="41" creationId="{E2E2E62B-26D7-48DE-AD60-0BF29E3DF18D}"/>
          </ac:spMkLst>
        </pc:spChg>
        <pc:spChg chg="del">
          <ac:chgData name="이지운" userId="d5dfea2c-d399-4941-b35a-d6891388e25d" providerId="ADAL" clId="{50EB80D5-21D1-4AE6-B0A6-6395F40A4689}" dt="2023-07-10T02:15:26.013" v="86" actId="478"/>
          <ac:spMkLst>
            <pc:docMk/>
            <pc:sldMk cId="1835881400" sldId="259"/>
            <ac:spMk id="42" creationId="{8BB2EF82-F29A-4645-91EB-F72239E6E6B8}"/>
          </ac:spMkLst>
        </pc:spChg>
        <pc:spChg chg="mod">
          <ac:chgData name="이지운" userId="d5dfea2c-d399-4941-b35a-d6891388e25d" providerId="ADAL" clId="{50EB80D5-21D1-4AE6-B0A6-6395F40A4689}" dt="2023-07-10T02:15:41.269" v="89" actId="164"/>
          <ac:spMkLst>
            <pc:docMk/>
            <pc:sldMk cId="1835881400" sldId="259"/>
            <ac:spMk id="44" creationId="{C04DB222-4C12-4889-BC43-C51111105F21}"/>
          </ac:spMkLst>
        </pc:spChg>
        <pc:grpChg chg="add mod">
          <ac:chgData name="이지운" userId="d5dfea2c-d399-4941-b35a-d6891388e25d" providerId="ADAL" clId="{50EB80D5-21D1-4AE6-B0A6-6395F40A4689}" dt="2023-07-10T02:15:35.161" v="88" actId="164"/>
          <ac:grpSpMkLst>
            <pc:docMk/>
            <pc:sldMk cId="1835881400" sldId="259"/>
            <ac:grpSpMk id="2" creationId="{5310E644-37A9-8E76-2216-67526D63C49D}"/>
          </ac:grpSpMkLst>
        </pc:grpChg>
        <pc:grpChg chg="add mod">
          <ac:chgData name="이지운" userId="d5dfea2c-d399-4941-b35a-d6891388e25d" providerId="ADAL" clId="{50EB80D5-21D1-4AE6-B0A6-6395F40A4689}" dt="2023-07-10T02:15:41.269" v="89" actId="164"/>
          <ac:grpSpMkLst>
            <pc:docMk/>
            <pc:sldMk cId="1835881400" sldId="259"/>
            <ac:grpSpMk id="3" creationId="{2F3C08F0-584E-F6BB-5874-7867D08E90BE}"/>
          </ac:grpSpMkLst>
        </pc:grpChg>
        <pc:picChg chg="mod">
          <ac:chgData name="이지운" userId="d5dfea2c-d399-4941-b35a-d6891388e25d" providerId="ADAL" clId="{50EB80D5-21D1-4AE6-B0A6-6395F40A4689}" dt="2023-07-10T02:15:35.161" v="88" actId="164"/>
          <ac:picMkLst>
            <pc:docMk/>
            <pc:sldMk cId="1835881400" sldId="259"/>
            <ac:picMk id="33" creationId="{450F84C2-B8AF-45F1-88DF-0EBE0A606581}"/>
          </ac:picMkLst>
        </pc:picChg>
        <pc:picChg chg="del">
          <ac:chgData name="이지운" userId="d5dfea2c-d399-4941-b35a-d6891388e25d" providerId="ADAL" clId="{50EB80D5-21D1-4AE6-B0A6-6395F40A4689}" dt="2023-07-10T02:15:26.013" v="86" actId="478"/>
          <ac:picMkLst>
            <pc:docMk/>
            <pc:sldMk cId="1835881400" sldId="259"/>
            <ac:picMk id="34" creationId="{FFF9CAB1-1D97-4539-B299-97884D392674}"/>
          </ac:picMkLst>
        </pc:picChg>
        <pc:picChg chg="mod">
          <ac:chgData name="이지운" userId="d5dfea2c-d399-4941-b35a-d6891388e25d" providerId="ADAL" clId="{50EB80D5-21D1-4AE6-B0A6-6395F40A4689}" dt="2023-07-10T02:15:41.269" v="89" actId="164"/>
          <ac:picMkLst>
            <pc:docMk/>
            <pc:sldMk cId="1835881400" sldId="259"/>
            <ac:picMk id="36" creationId="{34F1D06E-A3EC-4408-A32E-6F34ECD13A20}"/>
          </ac:picMkLst>
        </pc:picChg>
      </pc:sldChg>
      <pc:sldChg chg="del">
        <pc:chgData name="이지운" userId="d5dfea2c-d399-4941-b35a-d6891388e25d" providerId="ADAL" clId="{50EB80D5-21D1-4AE6-B0A6-6395F40A4689}" dt="2023-07-10T02:14:33.618" v="10" actId="47"/>
        <pc:sldMkLst>
          <pc:docMk/>
          <pc:sldMk cId="1629137216" sldId="272"/>
        </pc:sldMkLst>
      </pc:sldChg>
    </pc:docChg>
  </pc:docChgLst>
  <pc:docChgLst>
    <pc:chgData name="이지운" userId="d5dfea2c-d399-4941-b35a-d6891388e25d" providerId="ADAL" clId="{306553C9-D98C-4352-91DB-A1E1EC1BE70C}"/>
    <pc:docChg chg="undo custSel modSld">
      <pc:chgData name="이지운" userId="d5dfea2c-d399-4941-b35a-d6891388e25d" providerId="ADAL" clId="{306553C9-D98C-4352-91DB-A1E1EC1BE70C}" dt="2023-01-09T04:17:06.446" v="356" actId="20577"/>
      <pc:docMkLst>
        <pc:docMk/>
      </pc:docMkLst>
      <pc:sldChg chg="modSp mod">
        <pc:chgData name="이지운" userId="d5dfea2c-d399-4941-b35a-d6891388e25d" providerId="ADAL" clId="{306553C9-D98C-4352-91DB-A1E1EC1BE70C}" dt="2023-01-06T08:01:25.218" v="197" actId="20577"/>
        <pc:sldMkLst>
          <pc:docMk/>
          <pc:sldMk cId="2625206871" sldId="261"/>
        </pc:sldMkLst>
        <pc:spChg chg="mod">
          <ac:chgData name="이지운" userId="d5dfea2c-d399-4941-b35a-d6891388e25d" providerId="ADAL" clId="{306553C9-D98C-4352-91DB-A1E1EC1BE70C}" dt="2023-01-06T08:01:25.218" v="197" actId="20577"/>
          <ac:spMkLst>
            <pc:docMk/>
            <pc:sldMk cId="2625206871" sldId="261"/>
            <ac:spMk id="12" creationId="{8D04267F-253A-4195-99E5-FCC3283034F1}"/>
          </ac:spMkLst>
        </pc:spChg>
      </pc:sldChg>
      <pc:sldChg chg="modSp mod">
        <pc:chgData name="이지운" userId="d5dfea2c-d399-4941-b35a-d6891388e25d" providerId="ADAL" clId="{306553C9-D98C-4352-91DB-A1E1EC1BE70C}" dt="2023-01-09T04:17:06.446" v="356" actId="20577"/>
        <pc:sldMkLst>
          <pc:docMk/>
          <pc:sldMk cId="1566883071" sldId="263"/>
        </pc:sldMkLst>
        <pc:spChg chg="mod">
          <ac:chgData name="이지운" userId="d5dfea2c-d399-4941-b35a-d6891388e25d" providerId="ADAL" clId="{306553C9-D98C-4352-91DB-A1E1EC1BE70C}" dt="2023-01-06T08:28:20.481" v="317" actId="20577"/>
          <ac:spMkLst>
            <pc:docMk/>
            <pc:sldMk cId="1566883071" sldId="263"/>
            <ac:spMk id="3" creationId="{8DBA82D1-AB87-8AD4-7D2F-811256421AB6}"/>
          </ac:spMkLst>
        </pc:spChg>
        <pc:spChg chg="mod">
          <ac:chgData name="이지운" userId="d5dfea2c-d399-4941-b35a-d6891388e25d" providerId="ADAL" clId="{306553C9-D98C-4352-91DB-A1E1EC1BE70C}" dt="2023-01-09T04:17:06.446" v="356" actId="20577"/>
          <ac:spMkLst>
            <pc:docMk/>
            <pc:sldMk cId="1566883071" sldId="263"/>
            <ac:spMk id="33" creationId="{B8A9706E-9594-49A1-8E87-E52F41DB74C9}"/>
          </ac:spMkLst>
        </pc:spChg>
      </pc:sldChg>
      <pc:sldChg chg="modSp mod">
        <pc:chgData name="이지운" userId="d5dfea2c-d399-4941-b35a-d6891388e25d" providerId="ADAL" clId="{306553C9-D98C-4352-91DB-A1E1EC1BE70C}" dt="2023-01-06T08:02:03.002" v="209" actId="20577"/>
        <pc:sldMkLst>
          <pc:docMk/>
          <pc:sldMk cId="2549811786" sldId="264"/>
        </pc:sldMkLst>
        <pc:spChg chg="mod">
          <ac:chgData name="이지운" userId="d5dfea2c-d399-4941-b35a-d6891388e25d" providerId="ADAL" clId="{306553C9-D98C-4352-91DB-A1E1EC1BE70C}" dt="2023-01-06T08:00:20.361" v="134" actId="14100"/>
          <ac:spMkLst>
            <pc:docMk/>
            <pc:sldMk cId="2549811786" sldId="264"/>
            <ac:spMk id="13" creationId="{4ED81BEA-BD4C-4E0E-BA2A-BFA8475856F2}"/>
          </ac:spMkLst>
        </pc:spChg>
        <pc:spChg chg="mod">
          <ac:chgData name="이지운" userId="d5dfea2c-d399-4941-b35a-d6891388e25d" providerId="ADAL" clId="{306553C9-D98C-4352-91DB-A1E1EC1BE70C}" dt="2023-01-06T08:02:03.002" v="209" actId="20577"/>
          <ac:spMkLst>
            <pc:docMk/>
            <pc:sldMk cId="2549811786" sldId="264"/>
            <ac:spMk id="27" creationId="{4ED81BEA-BD4C-4E0E-BA2A-BFA8475856F2}"/>
          </ac:spMkLst>
        </pc:spChg>
        <pc:spChg chg="mod">
          <ac:chgData name="이지운" userId="d5dfea2c-d399-4941-b35a-d6891388e25d" providerId="ADAL" clId="{306553C9-D98C-4352-91DB-A1E1EC1BE70C}" dt="2023-01-06T08:01:18.862" v="195" actId="14100"/>
          <ac:spMkLst>
            <pc:docMk/>
            <pc:sldMk cId="2549811786" sldId="264"/>
            <ac:spMk id="29" creationId="{A4D77E00-6DC2-99EB-B8D8-FF098487A9E9}"/>
          </ac:spMkLst>
        </pc:spChg>
      </pc:sldChg>
      <pc:sldChg chg="delSp modSp mod">
        <pc:chgData name="이지운" userId="d5dfea2c-d399-4941-b35a-d6891388e25d" providerId="ADAL" clId="{306553C9-D98C-4352-91DB-A1E1EC1BE70C}" dt="2023-01-06T08:24:15.788" v="290"/>
        <pc:sldMkLst>
          <pc:docMk/>
          <pc:sldMk cId="167233135" sldId="266"/>
        </pc:sldMkLst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2" creationId="{20C157EA-B7E6-47DF-949B-CD158885632E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3" creationId="{5F08A103-FDBC-4129-BA2C-32B6E0AF7961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5" creationId="{7F5BA34E-7389-42FD-AFB4-0C694BD34189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9" creationId="{29A3E878-F13F-4070-B3D2-C6BBA108565C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11" creationId="{906076BA-91BB-49EB-BD8E-2702A7A6D0E5}"/>
          </ac:spMkLst>
        </pc:spChg>
        <pc:spChg chg="del">
          <ac:chgData name="이지운" userId="d5dfea2c-d399-4941-b35a-d6891388e25d" providerId="ADAL" clId="{306553C9-D98C-4352-91DB-A1E1EC1BE70C}" dt="2023-01-06T08:20:26.201" v="222" actId="478"/>
          <ac:spMkLst>
            <pc:docMk/>
            <pc:sldMk cId="167233135" sldId="266"/>
            <ac:spMk id="13" creationId="{F5260D72-9EA7-4D46-B95B-B2014E14A630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19" creationId="{5354F231-5215-4F1E-9F2B-D908276AA324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20" creationId="{99CDE606-668B-4396-A668-88D050872139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21" creationId="{C83FFBAD-AF2C-41D2-8FFA-5CC582B3B707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22" creationId="{0729B1C3-C09A-492A-920F-EACC692D0F0C}"/>
          </ac:spMkLst>
        </pc:spChg>
        <pc:spChg chg="mod">
          <ac:chgData name="이지운" userId="d5dfea2c-d399-4941-b35a-d6891388e25d" providerId="ADAL" clId="{306553C9-D98C-4352-91DB-A1E1EC1BE70C}" dt="2023-01-06T08:20:33.924" v="240" actId="1036"/>
          <ac:spMkLst>
            <pc:docMk/>
            <pc:sldMk cId="167233135" sldId="266"/>
            <ac:spMk id="23" creationId="{92AFE0FB-B9F2-44E6-A4AB-CD67DCDBDFBE}"/>
          </ac:spMkLst>
        </pc:spChg>
        <pc:spChg chg="del">
          <ac:chgData name="이지운" userId="d5dfea2c-d399-4941-b35a-d6891388e25d" providerId="ADAL" clId="{306553C9-D98C-4352-91DB-A1E1EC1BE70C}" dt="2023-01-06T08:20:26.201" v="222" actId="478"/>
          <ac:spMkLst>
            <pc:docMk/>
            <pc:sldMk cId="167233135" sldId="266"/>
            <ac:spMk id="24" creationId="{8A4DC6E4-C76B-4F41-8522-AF93A959D583}"/>
          </ac:spMkLst>
        </pc:spChg>
        <pc:graphicFrameChg chg="mod">
          <ac:chgData name="이지운" userId="d5dfea2c-d399-4941-b35a-d6891388e25d" providerId="ADAL" clId="{306553C9-D98C-4352-91DB-A1E1EC1BE70C}" dt="2023-01-06T08:24:15.788" v="290"/>
          <ac:graphicFrameMkLst>
            <pc:docMk/>
            <pc:sldMk cId="167233135" sldId="266"/>
            <ac:graphicFrameMk id="8" creationId="{85254324-DE72-6A88-369C-CA48515D12F9}"/>
          </ac:graphicFrameMkLst>
        </pc:graphicFrameChg>
      </pc:sldChg>
      <pc:sldChg chg="addSp delSp modSp mod">
        <pc:chgData name="이지운" userId="d5dfea2c-d399-4941-b35a-d6891388e25d" providerId="ADAL" clId="{306553C9-D98C-4352-91DB-A1E1EC1BE70C}" dt="2023-01-06T08:32:37.183" v="350" actId="798"/>
        <pc:sldMkLst>
          <pc:docMk/>
          <pc:sldMk cId="682282594" sldId="267"/>
        </pc:sldMkLst>
        <pc:graphicFrameChg chg="mod modGraphic">
          <ac:chgData name="이지운" userId="d5dfea2c-d399-4941-b35a-d6891388e25d" providerId="ADAL" clId="{306553C9-D98C-4352-91DB-A1E1EC1BE70C}" dt="2023-01-06T08:27:27.394" v="315" actId="1035"/>
          <ac:graphicFrameMkLst>
            <pc:docMk/>
            <pc:sldMk cId="682282594" sldId="267"/>
            <ac:graphicFrameMk id="2" creationId="{F9A5CE99-F6AA-74CE-D555-31FA1D00DB17}"/>
          </ac:graphicFrameMkLst>
        </pc:graphicFrameChg>
        <pc:graphicFrameChg chg="add del mod modGraphic">
          <ac:chgData name="이지운" userId="d5dfea2c-d399-4941-b35a-d6891388e25d" providerId="ADAL" clId="{306553C9-D98C-4352-91DB-A1E1EC1BE70C}" dt="2023-01-06T08:32:37.183" v="350" actId="798"/>
          <ac:graphicFrameMkLst>
            <pc:docMk/>
            <pc:sldMk cId="682282594" sldId="267"/>
            <ac:graphicFrameMk id="9" creationId="{408EF98B-AF5D-4894-A1B0-A9EF02DFC1C2}"/>
          </ac:graphicFrameMkLst>
        </pc:graphicFrameChg>
      </pc:sldChg>
      <pc:sldChg chg="addSp delSp modSp mod">
        <pc:chgData name="이지운" userId="d5dfea2c-d399-4941-b35a-d6891388e25d" providerId="ADAL" clId="{306553C9-D98C-4352-91DB-A1E1EC1BE70C}" dt="2023-01-06T08:28:56.771" v="324" actId="207"/>
        <pc:sldMkLst>
          <pc:docMk/>
          <pc:sldMk cId="1629137216" sldId="272"/>
        </pc:sldMkLst>
        <pc:spChg chg="mod">
          <ac:chgData name="이지운" userId="d5dfea2c-d399-4941-b35a-d6891388e25d" providerId="ADAL" clId="{306553C9-D98C-4352-91DB-A1E1EC1BE70C}" dt="2023-01-06T08:28:56.771" v="324" actId="207"/>
          <ac:spMkLst>
            <pc:docMk/>
            <pc:sldMk cId="1629137216" sldId="272"/>
            <ac:spMk id="3" creationId="{0742E233-0B35-C7A9-3C0A-DA6961FDEA31}"/>
          </ac:spMkLst>
        </pc:spChg>
        <pc:spChg chg="add del mod">
          <ac:chgData name="이지운" userId="d5dfea2c-d399-4941-b35a-d6891388e25d" providerId="ADAL" clId="{306553C9-D98C-4352-91DB-A1E1EC1BE70C}" dt="2023-01-06T08:28:33.072" v="320" actId="478"/>
          <ac:spMkLst>
            <pc:docMk/>
            <pc:sldMk cId="1629137216" sldId="272"/>
            <ac:spMk id="5" creationId="{7E31666B-F146-F4F9-A652-DEEBAC58EBEF}"/>
          </ac:spMkLst>
        </pc:spChg>
      </pc:sldChg>
    </pc:docChg>
  </pc:docChgLst>
  <pc:docChgLst>
    <pc:chgData name="이지운" userId="d5dfea2c-d399-4941-b35a-d6891388e25d" providerId="ADAL" clId="{74FF614D-98F8-4E09-BE96-D2ACD1340295}"/>
    <pc:docChg chg="undo redo custSel modSld">
      <pc:chgData name="이지운" userId="d5dfea2c-d399-4941-b35a-d6891388e25d" providerId="ADAL" clId="{74FF614D-98F8-4E09-BE96-D2ACD1340295}" dt="2023-01-03T08:50:07.257" v="2805" actId="208"/>
      <pc:docMkLst>
        <pc:docMk/>
      </pc:docMkLst>
      <pc:sldChg chg="modSp mod">
        <pc:chgData name="이지운" userId="d5dfea2c-d399-4941-b35a-d6891388e25d" providerId="ADAL" clId="{74FF614D-98F8-4E09-BE96-D2ACD1340295}" dt="2023-01-03T08:47:32.297" v="2721" actId="20577"/>
        <pc:sldMkLst>
          <pc:docMk/>
          <pc:sldMk cId="2879282928" sldId="257"/>
        </pc:sldMkLst>
        <pc:spChg chg="mod">
          <ac:chgData name="이지운" userId="d5dfea2c-d399-4941-b35a-d6891388e25d" providerId="ADAL" clId="{74FF614D-98F8-4E09-BE96-D2ACD1340295}" dt="2023-01-03T08:47:32.297" v="2721" actId="20577"/>
          <ac:spMkLst>
            <pc:docMk/>
            <pc:sldMk cId="2879282928" sldId="257"/>
            <ac:spMk id="14" creationId="{65F92D72-6E4D-46B8-BB91-C6F6D5DDC4B2}"/>
          </ac:spMkLst>
        </pc:spChg>
        <pc:spChg chg="mod">
          <ac:chgData name="이지운" userId="d5dfea2c-d399-4941-b35a-d6891388e25d" providerId="ADAL" clId="{74FF614D-98F8-4E09-BE96-D2ACD1340295}" dt="2023-01-03T08:47:25.177" v="2698" actId="20577"/>
          <ac:spMkLst>
            <pc:docMk/>
            <pc:sldMk cId="2879282928" sldId="257"/>
            <ac:spMk id="15" creationId="{1F42A774-0570-4A89-8629-AAF16CA96A57}"/>
          </ac:spMkLst>
        </pc:spChg>
        <pc:spChg chg="mod">
          <ac:chgData name="이지운" userId="d5dfea2c-d399-4941-b35a-d6891388e25d" providerId="ADAL" clId="{74FF614D-98F8-4E09-BE96-D2ACD1340295}" dt="2023-01-03T08:47:20.537" v="2697" actId="20577"/>
          <ac:spMkLst>
            <pc:docMk/>
            <pc:sldMk cId="2879282928" sldId="257"/>
            <ac:spMk id="17" creationId="{5683F5E4-5A8A-4186-B674-B7A1DF5928A1}"/>
          </ac:spMkLst>
        </pc:spChg>
      </pc:sldChg>
      <pc:sldChg chg="modSp mod">
        <pc:chgData name="이지운" userId="d5dfea2c-d399-4941-b35a-d6891388e25d" providerId="ADAL" clId="{74FF614D-98F8-4E09-BE96-D2ACD1340295}" dt="2023-01-03T08:48:25.909" v="2796" actId="1076"/>
        <pc:sldMkLst>
          <pc:docMk/>
          <pc:sldMk cId="1524010881" sldId="258"/>
        </pc:sldMkLst>
        <pc:spChg chg="mod">
          <ac:chgData name="이지운" userId="d5dfea2c-d399-4941-b35a-d6891388e25d" providerId="ADAL" clId="{74FF614D-98F8-4E09-BE96-D2ACD1340295}" dt="2023-01-03T08:47:55.784" v="2790" actId="1037"/>
          <ac:spMkLst>
            <pc:docMk/>
            <pc:sldMk cId="1524010881" sldId="258"/>
            <ac:spMk id="4" creationId="{3EC1203A-F652-49AA-8E56-2FB82C52CBC8}"/>
          </ac:spMkLst>
        </pc:spChg>
        <pc:spChg chg="mod">
          <ac:chgData name="이지운" userId="d5dfea2c-d399-4941-b35a-d6891388e25d" providerId="ADAL" clId="{74FF614D-98F8-4E09-BE96-D2ACD1340295}" dt="2023-01-03T08:48:16.332" v="2795" actId="14100"/>
          <ac:spMkLst>
            <pc:docMk/>
            <pc:sldMk cId="1524010881" sldId="258"/>
            <ac:spMk id="5" creationId="{C8C171A9-C868-4970-949B-11FC14DA0893}"/>
          </ac:spMkLst>
        </pc:spChg>
        <pc:spChg chg="mod">
          <ac:chgData name="이지운" userId="d5dfea2c-d399-4941-b35a-d6891388e25d" providerId="ADAL" clId="{74FF614D-98F8-4E09-BE96-D2ACD1340295}" dt="2023-01-03T07:48:25.893" v="331" actId="2711"/>
          <ac:spMkLst>
            <pc:docMk/>
            <pc:sldMk cId="1524010881" sldId="258"/>
            <ac:spMk id="13" creationId="{30C3142F-E7B1-471A-8B2D-FB8CC25F51A6}"/>
          </ac:spMkLst>
        </pc:spChg>
        <pc:spChg chg="mod">
          <ac:chgData name="이지운" userId="d5dfea2c-d399-4941-b35a-d6891388e25d" providerId="ADAL" clId="{74FF614D-98F8-4E09-BE96-D2ACD1340295}" dt="2023-01-03T08:47:42.439" v="2733" actId="20577"/>
          <ac:spMkLst>
            <pc:docMk/>
            <pc:sldMk cId="1524010881" sldId="258"/>
            <ac:spMk id="21" creationId="{D80023E6-A95B-4846-A541-B26E39AD6713}"/>
          </ac:spMkLst>
        </pc:spChg>
        <pc:spChg chg="mod">
          <ac:chgData name="이지운" userId="d5dfea2c-d399-4941-b35a-d6891388e25d" providerId="ADAL" clId="{74FF614D-98F8-4E09-BE96-D2ACD1340295}" dt="2023-01-03T08:47:45.624" v="2737" actId="20577"/>
          <ac:spMkLst>
            <pc:docMk/>
            <pc:sldMk cId="1524010881" sldId="258"/>
            <ac:spMk id="22" creationId="{E33B07BB-E389-4DA8-A727-00AF445D7A2B}"/>
          </ac:spMkLst>
        </pc:spChg>
        <pc:spChg chg="mod">
          <ac:chgData name="이지운" userId="d5dfea2c-d399-4941-b35a-d6891388e25d" providerId="ADAL" clId="{74FF614D-98F8-4E09-BE96-D2ACD1340295}" dt="2023-01-03T08:48:25.909" v="2796" actId="1076"/>
          <ac:spMkLst>
            <pc:docMk/>
            <pc:sldMk cId="1524010881" sldId="258"/>
            <ac:spMk id="23" creationId="{D24202B3-90B8-458C-AE1E-A36166740D34}"/>
          </ac:spMkLst>
        </pc:spChg>
        <pc:spChg chg="mod">
          <ac:chgData name="이지운" userId="d5dfea2c-d399-4941-b35a-d6891388e25d" providerId="ADAL" clId="{74FF614D-98F8-4E09-BE96-D2ACD1340295}" dt="2023-01-03T08:48:03.299" v="2792" actId="1076"/>
          <ac:spMkLst>
            <pc:docMk/>
            <pc:sldMk cId="1524010881" sldId="258"/>
            <ac:spMk id="24" creationId="{61174024-35E3-4217-AF86-8EEEEF29FEB9}"/>
          </ac:spMkLst>
        </pc:spChg>
      </pc:sldChg>
      <pc:sldChg chg="delSp modSp mod">
        <pc:chgData name="이지운" userId="d5dfea2c-d399-4941-b35a-d6891388e25d" providerId="ADAL" clId="{74FF614D-98F8-4E09-BE96-D2ACD1340295}" dt="2023-01-03T07:49:18.320" v="341" actId="1076"/>
        <pc:sldMkLst>
          <pc:docMk/>
          <pc:sldMk cId="1835881400" sldId="259"/>
        </pc:sldMkLst>
        <pc:spChg chg="mod">
          <ac:chgData name="이지운" userId="d5dfea2c-d399-4941-b35a-d6891388e25d" providerId="ADAL" clId="{74FF614D-98F8-4E09-BE96-D2ACD1340295}" dt="2023-01-03T02:44:21.421" v="80" actId="1076"/>
          <ac:spMkLst>
            <pc:docMk/>
            <pc:sldMk cId="1835881400" sldId="259"/>
            <ac:spMk id="26" creationId="{13CBE045-5161-45D4-820D-F4BDA6966D64}"/>
          </ac:spMkLst>
        </pc:spChg>
        <pc:spChg chg="mod">
          <ac:chgData name="이지운" userId="d5dfea2c-d399-4941-b35a-d6891388e25d" providerId="ADAL" clId="{74FF614D-98F8-4E09-BE96-D2ACD1340295}" dt="2023-01-03T02:43:42.632" v="73" actId="1076"/>
          <ac:spMkLst>
            <pc:docMk/>
            <pc:sldMk cId="1835881400" sldId="259"/>
            <ac:spMk id="27" creationId="{DA568E93-40FE-4ECC-8F5B-DFD2350172BA}"/>
          </ac:spMkLst>
        </pc:spChg>
        <pc:spChg chg="del">
          <ac:chgData name="이지운" userId="d5dfea2c-d399-4941-b35a-d6891388e25d" providerId="ADAL" clId="{74FF614D-98F8-4E09-BE96-D2ACD1340295}" dt="2023-01-03T02:43:02.822" v="50" actId="478"/>
          <ac:spMkLst>
            <pc:docMk/>
            <pc:sldMk cId="1835881400" sldId="259"/>
            <ac:spMk id="28" creationId="{BB3597F9-74B4-4023-8588-E0B3CC0000E8}"/>
          </ac:spMkLst>
        </pc:spChg>
        <pc:spChg chg="mod">
          <ac:chgData name="이지운" userId="d5dfea2c-d399-4941-b35a-d6891388e25d" providerId="ADAL" clId="{74FF614D-98F8-4E09-BE96-D2ACD1340295}" dt="2023-01-03T02:44:28.805" v="81" actId="1076"/>
          <ac:spMkLst>
            <pc:docMk/>
            <pc:sldMk cId="1835881400" sldId="259"/>
            <ac:spMk id="29" creationId="{83832D85-0B15-495E-9EB8-5F95914B1843}"/>
          </ac:spMkLst>
        </pc:spChg>
        <pc:spChg chg="mod">
          <ac:chgData name="이지운" userId="d5dfea2c-d399-4941-b35a-d6891388e25d" providerId="ADAL" clId="{74FF614D-98F8-4E09-BE96-D2ACD1340295}" dt="2023-01-03T02:45:04.201" v="84" actId="1076"/>
          <ac:spMkLst>
            <pc:docMk/>
            <pc:sldMk cId="1835881400" sldId="259"/>
            <ac:spMk id="30" creationId="{59988004-7CC2-48BD-A087-88BA6AA4957C}"/>
          </ac:spMkLst>
        </pc:spChg>
        <pc:spChg chg="del">
          <ac:chgData name="이지운" userId="d5dfea2c-d399-4941-b35a-d6891388e25d" providerId="ADAL" clId="{74FF614D-98F8-4E09-BE96-D2ACD1340295}" dt="2023-01-03T02:43:02.822" v="50" actId="478"/>
          <ac:spMkLst>
            <pc:docMk/>
            <pc:sldMk cId="1835881400" sldId="259"/>
            <ac:spMk id="31" creationId="{521D7144-FB7F-4E4E-BA27-93DB75A72075}"/>
          </ac:spMkLst>
        </pc:spChg>
        <pc:spChg chg="mod">
          <ac:chgData name="이지운" userId="d5dfea2c-d399-4941-b35a-d6891388e25d" providerId="ADAL" clId="{74FF614D-98F8-4E09-BE96-D2ACD1340295}" dt="2023-01-03T02:45:11.098" v="85" actId="1076"/>
          <ac:spMkLst>
            <pc:docMk/>
            <pc:sldMk cId="1835881400" sldId="259"/>
            <ac:spMk id="32" creationId="{6529EBB1-28FC-4C84-A5CE-52BC4D528E98}"/>
          </ac:spMkLst>
        </pc:spChg>
        <pc:spChg chg="mod">
          <ac:chgData name="이지운" userId="d5dfea2c-d399-4941-b35a-d6891388e25d" providerId="ADAL" clId="{74FF614D-98F8-4E09-BE96-D2ACD1340295}" dt="2023-01-03T02:45:18.674" v="86" actId="1076"/>
          <ac:spMkLst>
            <pc:docMk/>
            <pc:sldMk cId="1835881400" sldId="259"/>
            <ac:spMk id="37" creationId="{9935F171-7ADB-4058-9875-16E233DB6818}"/>
          </ac:spMkLst>
        </pc:spChg>
        <pc:spChg chg="mod">
          <ac:chgData name="이지운" userId="d5dfea2c-d399-4941-b35a-d6891388e25d" providerId="ADAL" clId="{74FF614D-98F8-4E09-BE96-D2ACD1340295}" dt="2023-01-03T02:43:45.745" v="74" actId="1076"/>
          <ac:spMkLst>
            <pc:docMk/>
            <pc:sldMk cId="1835881400" sldId="259"/>
            <ac:spMk id="38" creationId="{66D853ED-88F8-412E-A690-2854019FCA41}"/>
          </ac:spMkLst>
        </pc:spChg>
        <pc:spChg chg="del">
          <ac:chgData name="이지운" userId="d5dfea2c-d399-4941-b35a-d6891388e25d" providerId="ADAL" clId="{74FF614D-98F8-4E09-BE96-D2ACD1340295}" dt="2023-01-03T02:43:11.141" v="63" actId="478"/>
          <ac:spMkLst>
            <pc:docMk/>
            <pc:sldMk cId="1835881400" sldId="259"/>
            <ac:spMk id="39" creationId="{E198693E-FE5F-428D-A184-A30DA999699C}"/>
          </ac:spMkLst>
        </pc:spChg>
        <pc:spChg chg="mod">
          <ac:chgData name="이지운" userId="d5dfea2c-d399-4941-b35a-d6891388e25d" providerId="ADAL" clId="{74FF614D-98F8-4E09-BE96-D2ACD1340295}" dt="2023-01-03T02:44:48.502" v="82" actId="1076"/>
          <ac:spMkLst>
            <pc:docMk/>
            <pc:sldMk cId="1835881400" sldId="259"/>
            <ac:spMk id="40" creationId="{54DC9DD7-23B8-4B48-A877-9672725C20B5}"/>
          </ac:spMkLst>
        </pc:spChg>
        <pc:spChg chg="mod">
          <ac:chgData name="이지운" userId="d5dfea2c-d399-4941-b35a-d6891388e25d" providerId="ADAL" clId="{74FF614D-98F8-4E09-BE96-D2ACD1340295}" dt="2023-01-03T07:49:00.278" v="339" actId="1076"/>
          <ac:spMkLst>
            <pc:docMk/>
            <pc:sldMk cId="1835881400" sldId="259"/>
            <ac:spMk id="41" creationId="{E2E2E62B-26D7-48DE-AD60-0BF29E3DF18D}"/>
          </ac:spMkLst>
        </pc:spChg>
        <pc:spChg chg="mod">
          <ac:chgData name="이지운" userId="d5dfea2c-d399-4941-b35a-d6891388e25d" providerId="ADAL" clId="{74FF614D-98F8-4E09-BE96-D2ACD1340295}" dt="2023-01-03T07:49:18.320" v="341" actId="1076"/>
          <ac:spMkLst>
            <pc:docMk/>
            <pc:sldMk cId="1835881400" sldId="259"/>
            <ac:spMk id="42" creationId="{8BB2EF82-F29A-4645-91EB-F72239E6E6B8}"/>
          </ac:spMkLst>
        </pc:spChg>
        <pc:spChg chg="del">
          <ac:chgData name="이지운" userId="d5dfea2c-d399-4941-b35a-d6891388e25d" providerId="ADAL" clId="{74FF614D-98F8-4E09-BE96-D2ACD1340295}" dt="2023-01-03T02:43:11.141" v="63" actId="478"/>
          <ac:spMkLst>
            <pc:docMk/>
            <pc:sldMk cId="1835881400" sldId="259"/>
            <ac:spMk id="43" creationId="{DA09E9E3-AE30-4B2D-846F-245D921F1CE0}"/>
          </ac:spMkLst>
        </pc:spChg>
        <pc:spChg chg="mod">
          <ac:chgData name="이지운" userId="d5dfea2c-d399-4941-b35a-d6891388e25d" providerId="ADAL" clId="{74FF614D-98F8-4E09-BE96-D2ACD1340295}" dt="2023-01-03T02:45:41.695" v="88" actId="2711"/>
          <ac:spMkLst>
            <pc:docMk/>
            <pc:sldMk cId="1835881400" sldId="259"/>
            <ac:spMk id="44" creationId="{C04DB222-4C12-4889-BC43-C51111105F21}"/>
          </ac:spMkLst>
        </pc:spChg>
        <pc:picChg chg="mod">
          <ac:chgData name="이지운" userId="d5dfea2c-d399-4941-b35a-d6891388e25d" providerId="ADAL" clId="{74FF614D-98F8-4E09-BE96-D2ACD1340295}" dt="2023-01-03T02:44:21.421" v="80" actId="1076"/>
          <ac:picMkLst>
            <pc:docMk/>
            <pc:sldMk cId="1835881400" sldId="259"/>
            <ac:picMk id="33" creationId="{450F84C2-B8AF-45F1-88DF-0EBE0A606581}"/>
          </ac:picMkLst>
        </pc:picChg>
        <pc:picChg chg="mod">
          <ac:chgData name="이지운" userId="d5dfea2c-d399-4941-b35a-d6891388e25d" providerId="ADAL" clId="{74FF614D-98F8-4E09-BE96-D2ACD1340295}" dt="2023-01-03T02:43:37.032" v="72" actId="1076"/>
          <ac:picMkLst>
            <pc:docMk/>
            <pc:sldMk cId="1835881400" sldId="259"/>
            <ac:picMk id="34" creationId="{FFF9CAB1-1D97-4539-B299-97884D392674}"/>
          </ac:picMkLst>
        </pc:picChg>
        <pc:picChg chg="del">
          <ac:chgData name="이지운" userId="d5dfea2c-d399-4941-b35a-d6891388e25d" providerId="ADAL" clId="{74FF614D-98F8-4E09-BE96-D2ACD1340295}" dt="2023-01-03T02:43:02.822" v="50" actId="478"/>
          <ac:picMkLst>
            <pc:docMk/>
            <pc:sldMk cId="1835881400" sldId="259"/>
            <ac:picMk id="35" creationId="{89AA7DFB-CA61-4894-A2F1-8BE3E021268B}"/>
          </ac:picMkLst>
        </pc:picChg>
        <pc:picChg chg="mod">
          <ac:chgData name="이지운" userId="d5dfea2c-d399-4941-b35a-d6891388e25d" providerId="ADAL" clId="{74FF614D-98F8-4E09-BE96-D2ACD1340295}" dt="2023-01-03T02:44:28.805" v="81" actId="1076"/>
          <ac:picMkLst>
            <pc:docMk/>
            <pc:sldMk cId="1835881400" sldId="259"/>
            <ac:picMk id="36" creationId="{34F1D06E-A3EC-4408-A32E-6F34ECD13A20}"/>
          </ac:picMkLst>
        </pc:picChg>
      </pc:sldChg>
      <pc:sldChg chg="delSp modSp mod">
        <pc:chgData name="이지운" userId="d5dfea2c-d399-4941-b35a-d6891388e25d" providerId="ADAL" clId="{74FF614D-98F8-4E09-BE96-D2ACD1340295}" dt="2023-01-03T08:49:29.493" v="2800" actId="207"/>
        <pc:sldMkLst>
          <pc:docMk/>
          <pc:sldMk cId="2625206871" sldId="261"/>
        </pc:sldMkLst>
        <pc:spChg chg="del">
          <ac:chgData name="이지운" userId="d5dfea2c-d399-4941-b35a-d6891388e25d" providerId="ADAL" clId="{74FF614D-98F8-4E09-BE96-D2ACD1340295}" dt="2023-01-03T08:12:31.929" v="1245" actId="478"/>
          <ac:spMkLst>
            <pc:docMk/>
            <pc:sldMk cId="2625206871" sldId="261"/>
            <ac:spMk id="10" creationId="{8F8360E6-5BD1-4A31-B7ED-D7BFF005A563}"/>
          </ac:spMkLst>
        </pc:spChg>
        <pc:spChg chg="mod">
          <ac:chgData name="이지운" userId="d5dfea2c-d399-4941-b35a-d6891388e25d" providerId="ADAL" clId="{74FF614D-98F8-4E09-BE96-D2ACD1340295}" dt="2023-01-03T08:36:35.789" v="2211"/>
          <ac:spMkLst>
            <pc:docMk/>
            <pc:sldMk cId="2625206871" sldId="261"/>
            <ac:spMk id="12" creationId="{8D04267F-253A-4195-99E5-FCC3283034F1}"/>
          </ac:spMkLst>
        </pc:spChg>
        <pc:spChg chg="mod">
          <ac:chgData name="이지운" userId="d5dfea2c-d399-4941-b35a-d6891388e25d" providerId="ADAL" clId="{74FF614D-98F8-4E09-BE96-D2ACD1340295}" dt="2023-01-03T08:36:36.890" v="2212"/>
          <ac:spMkLst>
            <pc:docMk/>
            <pc:sldMk cId="2625206871" sldId="261"/>
            <ac:spMk id="13" creationId="{FBB77409-2C64-4606-9DEA-C77EF183176D}"/>
          </ac:spMkLst>
        </pc:spChg>
        <pc:spChg chg="mod">
          <ac:chgData name="이지운" userId="d5dfea2c-d399-4941-b35a-d6891388e25d" providerId="ADAL" clId="{74FF614D-98F8-4E09-BE96-D2ACD1340295}" dt="2023-01-03T08:35:46.454" v="2143" actId="20577"/>
          <ac:spMkLst>
            <pc:docMk/>
            <pc:sldMk cId="2625206871" sldId="261"/>
            <ac:spMk id="14" creationId="{BCEA32BE-EF09-4F3A-8693-7D18CEFE5467}"/>
          </ac:spMkLst>
        </pc:spChg>
        <pc:spChg chg="del">
          <ac:chgData name="이지운" userId="d5dfea2c-d399-4941-b35a-d6891388e25d" providerId="ADAL" clId="{74FF614D-98F8-4E09-BE96-D2ACD1340295}" dt="2023-01-03T08:12:31.929" v="1245" actId="478"/>
          <ac:spMkLst>
            <pc:docMk/>
            <pc:sldMk cId="2625206871" sldId="261"/>
            <ac:spMk id="15" creationId="{3836BC97-1E9E-4B1E-B2FF-E68BAB2624DA}"/>
          </ac:spMkLst>
        </pc:spChg>
        <pc:spChg chg="mod">
          <ac:chgData name="이지운" userId="d5dfea2c-d399-4941-b35a-d6891388e25d" providerId="ADAL" clId="{74FF614D-98F8-4E09-BE96-D2ACD1340295}" dt="2023-01-03T08:01:20.853" v="737" actId="20577"/>
          <ac:spMkLst>
            <pc:docMk/>
            <pc:sldMk cId="2625206871" sldId="261"/>
            <ac:spMk id="27" creationId="{314D0542-F411-47EA-AE73-A28A41F0425F}"/>
          </ac:spMkLst>
        </pc:spChg>
        <pc:spChg chg="del">
          <ac:chgData name="이지운" userId="d5dfea2c-d399-4941-b35a-d6891388e25d" providerId="ADAL" clId="{74FF614D-98F8-4E09-BE96-D2ACD1340295}" dt="2023-01-03T08:12:31.929" v="1245" actId="478"/>
          <ac:spMkLst>
            <pc:docMk/>
            <pc:sldMk cId="2625206871" sldId="261"/>
            <ac:spMk id="33" creationId="{8F8360E6-5BD1-4A31-B7ED-D7BFF005A563}"/>
          </ac:spMkLst>
        </pc:spChg>
        <pc:spChg chg="del">
          <ac:chgData name="이지운" userId="d5dfea2c-d399-4941-b35a-d6891388e25d" providerId="ADAL" clId="{74FF614D-98F8-4E09-BE96-D2ACD1340295}" dt="2023-01-03T08:12:31.929" v="1245" actId="478"/>
          <ac:spMkLst>
            <pc:docMk/>
            <pc:sldMk cId="2625206871" sldId="261"/>
            <ac:spMk id="37" creationId="{3836BC97-1E9E-4B1E-B2FF-E68BAB2624DA}"/>
          </ac:spMkLst>
        </pc:spChg>
        <pc:graphicFrameChg chg="mod modGraphic">
          <ac:chgData name="이지운" userId="d5dfea2c-d399-4941-b35a-d6891388e25d" providerId="ADAL" clId="{74FF614D-98F8-4E09-BE96-D2ACD1340295}" dt="2023-01-03T08:49:29.493" v="2800" actId="207"/>
          <ac:graphicFrameMkLst>
            <pc:docMk/>
            <pc:sldMk cId="2625206871" sldId="261"/>
            <ac:graphicFrameMk id="2" creationId="{869CDD4E-8CC0-4554-8828-1212EE59B045}"/>
          </ac:graphicFrameMkLst>
        </pc:graphicFrameChg>
        <pc:cxnChg chg="mod">
          <ac:chgData name="이지운" userId="d5dfea2c-d399-4941-b35a-d6891388e25d" providerId="ADAL" clId="{74FF614D-98F8-4E09-BE96-D2ACD1340295}" dt="2023-01-03T08:09:25.067" v="1124" actId="14100"/>
          <ac:cxnSpMkLst>
            <pc:docMk/>
            <pc:sldMk cId="2625206871" sldId="261"/>
            <ac:cxnSpMk id="22" creationId="{55EC4182-0989-46A4-97E4-E5D01AA4127B}"/>
          </ac:cxnSpMkLst>
        </pc:cxnChg>
        <pc:cxnChg chg="mod">
          <ac:chgData name="이지운" userId="d5dfea2c-d399-4941-b35a-d6891388e25d" providerId="ADAL" clId="{74FF614D-98F8-4E09-BE96-D2ACD1340295}" dt="2023-01-03T08:08:25.318" v="1097" actId="1076"/>
          <ac:cxnSpMkLst>
            <pc:docMk/>
            <pc:sldMk cId="2625206871" sldId="261"/>
            <ac:cxnSpMk id="23" creationId="{5D702E8E-6D73-4167-AB48-394F163CCAA1}"/>
          </ac:cxnSpMkLst>
        </pc:cxnChg>
        <pc:cxnChg chg="mod">
          <ac:chgData name="이지운" userId="d5dfea2c-d399-4941-b35a-d6891388e25d" providerId="ADAL" clId="{74FF614D-98F8-4E09-BE96-D2ACD1340295}" dt="2023-01-03T08:09:29.932" v="1126" actId="14100"/>
          <ac:cxnSpMkLst>
            <pc:docMk/>
            <pc:sldMk cId="2625206871" sldId="261"/>
            <ac:cxnSpMk id="24" creationId="{32081BFC-5096-4AD7-AD97-CC991D725071}"/>
          </ac:cxnSpMkLst>
        </pc:cxnChg>
        <pc:cxnChg chg="mod">
          <ac:chgData name="이지운" userId="d5dfea2c-d399-4941-b35a-d6891388e25d" providerId="ADAL" clId="{74FF614D-98F8-4E09-BE96-D2ACD1340295}" dt="2023-01-03T08:07:47.499" v="1085" actId="14100"/>
          <ac:cxnSpMkLst>
            <pc:docMk/>
            <pc:sldMk cId="2625206871" sldId="261"/>
            <ac:cxnSpMk id="26" creationId="{63A8AC3B-D6FB-4CAE-B2C5-C50618C01200}"/>
          </ac:cxnSpMkLst>
        </pc:cxnChg>
        <pc:cxnChg chg="del mod">
          <ac:chgData name="이지운" userId="d5dfea2c-d399-4941-b35a-d6891388e25d" providerId="ADAL" clId="{74FF614D-98F8-4E09-BE96-D2ACD1340295}" dt="2023-01-03T08:09:31.366" v="1127" actId="478"/>
          <ac:cxnSpMkLst>
            <pc:docMk/>
            <pc:sldMk cId="2625206871" sldId="261"/>
            <ac:cxnSpMk id="29" creationId="{47022689-B2C8-4008-A8F0-A44DBDCED8A6}"/>
          </ac:cxnSpMkLst>
        </pc:cxnChg>
        <pc:cxnChg chg="mod">
          <ac:chgData name="이지운" userId="d5dfea2c-d399-4941-b35a-d6891388e25d" providerId="ADAL" clId="{74FF614D-98F8-4E09-BE96-D2ACD1340295}" dt="2023-01-03T08:07:50.051" v="1086" actId="14100"/>
          <ac:cxnSpMkLst>
            <pc:docMk/>
            <pc:sldMk cId="2625206871" sldId="261"/>
            <ac:cxnSpMk id="31" creationId="{9A78213B-73E7-4BC7-83CD-15650928E3AB}"/>
          </ac:cxnSpMkLst>
        </pc:cxnChg>
        <pc:cxnChg chg="mod">
          <ac:chgData name="이지운" userId="d5dfea2c-d399-4941-b35a-d6891388e25d" providerId="ADAL" clId="{74FF614D-98F8-4E09-BE96-D2ACD1340295}" dt="2023-01-03T08:09:19.364" v="1122" actId="14100"/>
          <ac:cxnSpMkLst>
            <pc:docMk/>
            <pc:sldMk cId="2625206871" sldId="261"/>
            <ac:cxnSpMk id="32" creationId="{847897BB-7440-464E-908E-C5404C6F4D63}"/>
          </ac:cxnSpMkLst>
        </pc:cxnChg>
        <pc:cxnChg chg="del">
          <ac:chgData name="이지운" userId="d5dfea2c-d399-4941-b35a-d6891388e25d" providerId="ADAL" clId="{74FF614D-98F8-4E09-BE96-D2ACD1340295}" dt="2023-01-03T08:07:43.432" v="1084" actId="478"/>
          <ac:cxnSpMkLst>
            <pc:docMk/>
            <pc:sldMk cId="2625206871" sldId="261"/>
            <ac:cxnSpMk id="44" creationId="{47022689-B2C8-4008-A8F0-A44DBDCED8A6}"/>
          </ac:cxnSpMkLst>
        </pc:cxnChg>
        <pc:cxnChg chg="mod">
          <ac:chgData name="이지운" userId="d5dfea2c-d399-4941-b35a-d6891388e25d" providerId="ADAL" clId="{74FF614D-98F8-4E09-BE96-D2ACD1340295}" dt="2023-01-03T08:09:04.441" v="1117" actId="1076"/>
          <ac:cxnSpMkLst>
            <pc:docMk/>
            <pc:sldMk cId="2625206871" sldId="261"/>
            <ac:cxnSpMk id="54" creationId="{89397910-C964-41EC-9494-3C1BC7B7609E}"/>
          </ac:cxnSpMkLst>
        </pc:cxnChg>
        <pc:cxnChg chg="del mod">
          <ac:chgData name="이지운" userId="d5dfea2c-d399-4941-b35a-d6891388e25d" providerId="ADAL" clId="{74FF614D-98F8-4E09-BE96-D2ACD1340295}" dt="2023-01-03T08:09:33.093" v="1128" actId="478"/>
          <ac:cxnSpMkLst>
            <pc:docMk/>
            <pc:sldMk cId="2625206871" sldId="261"/>
            <ac:cxnSpMk id="55" creationId="{98C9D02B-A7ED-4CDD-91F3-A3DEE23276A4}"/>
          </ac:cxnSpMkLst>
        </pc:cxnChg>
        <pc:cxnChg chg="del mod">
          <ac:chgData name="이지운" userId="d5dfea2c-d399-4941-b35a-d6891388e25d" providerId="ADAL" clId="{74FF614D-98F8-4E09-BE96-D2ACD1340295}" dt="2023-01-03T08:08:47.279" v="1105" actId="478"/>
          <ac:cxnSpMkLst>
            <pc:docMk/>
            <pc:sldMk cId="2625206871" sldId="261"/>
            <ac:cxnSpMk id="56" creationId="{E0CB7F9C-E974-49DE-9E4E-B9FF1DB232E6}"/>
          </ac:cxnSpMkLst>
        </pc:cxnChg>
      </pc:sldChg>
      <pc:sldChg chg="addSp delSp modSp mod">
        <pc:chgData name="이지운" userId="d5dfea2c-d399-4941-b35a-d6891388e25d" providerId="ADAL" clId="{74FF614D-98F8-4E09-BE96-D2ACD1340295}" dt="2023-01-03T07:54:36.789" v="560" actId="1076"/>
        <pc:sldMkLst>
          <pc:docMk/>
          <pc:sldMk cId="1566883071" sldId="263"/>
        </pc:sldMkLst>
        <pc:spChg chg="add mod">
          <ac:chgData name="이지운" userId="d5dfea2c-d399-4941-b35a-d6891388e25d" providerId="ADAL" clId="{74FF614D-98F8-4E09-BE96-D2ACD1340295}" dt="2023-01-03T07:53:41.797" v="467" actId="207"/>
          <ac:spMkLst>
            <pc:docMk/>
            <pc:sldMk cId="1566883071" sldId="263"/>
            <ac:spMk id="3" creationId="{8DBA82D1-AB87-8AD4-7D2F-811256421AB6}"/>
          </ac:spMkLst>
        </pc:spChg>
        <pc:spChg chg="mod">
          <ac:chgData name="이지운" userId="d5dfea2c-d399-4941-b35a-d6891388e25d" providerId="ADAL" clId="{74FF614D-98F8-4E09-BE96-D2ACD1340295}" dt="2023-01-03T07:54:33.542" v="559" actId="1076"/>
          <ac:spMkLst>
            <pc:docMk/>
            <pc:sldMk cId="1566883071" sldId="263"/>
            <ac:spMk id="24" creationId="{5EA4AF94-96A4-41F6-8123-6237512EA3C9}"/>
          </ac:spMkLst>
        </pc:spChg>
        <pc:spChg chg="mod">
          <ac:chgData name="이지운" userId="d5dfea2c-d399-4941-b35a-d6891388e25d" providerId="ADAL" clId="{74FF614D-98F8-4E09-BE96-D2ACD1340295}" dt="2023-01-03T07:03:51.877" v="317" actId="1076"/>
          <ac:spMkLst>
            <pc:docMk/>
            <pc:sldMk cId="1566883071" sldId="263"/>
            <ac:spMk id="41" creationId="{24497094-3FE4-49A7-B10B-A46DBE6F57CD}"/>
          </ac:spMkLst>
        </pc:spChg>
        <pc:spChg chg="mod">
          <ac:chgData name="이지운" userId="d5dfea2c-d399-4941-b35a-d6891388e25d" providerId="ADAL" clId="{74FF614D-98F8-4E09-BE96-D2ACD1340295}" dt="2023-01-03T07:54:36.789" v="560" actId="1076"/>
          <ac:spMkLst>
            <pc:docMk/>
            <pc:sldMk cId="1566883071" sldId="263"/>
            <ac:spMk id="51" creationId="{12E32BBF-A51E-4BB2-A258-DB39DE55C7CF}"/>
          </ac:spMkLst>
        </pc:spChg>
        <pc:spChg chg="del">
          <ac:chgData name="이지운" userId="d5dfea2c-d399-4941-b35a-d6891388e25d" providerId="ADAL" clId="{74FF614D-98F8-4E09-BE96-D2ACD1340295}" dt="2023-01-03T07:02:57.560" v="159" actId="478"/>
          <ac:spMkLst>
            <pc:docMk/>
            <pc:sldMk cId="1566883071" sldId="263"/>
            <ac:spMk id="59" creationId="{2F4FE9F5-88D7-4720-AB82-3808B808B377}"/>
          </ac:spMkLst>
        </pc:spChg>
        <pc:picChg chg="add del mod">
          <ac:chgData name="이지운" userId="d5dfea2c-d399-4941-b35a-d6891388e25d" providerId="ADAL" clId="{74FF614D-98F8-4E09-BE96-D2ACD1340295}" dt="2023-01-03T02:46:18.120" v="91" actId="478"/>
          <ac:picMkLst>
            <pc:docMk/>
            <pc:sldMk cId="1566883071" sldId="263"/>
            <ac:picMk id="8" creationId="{8B528C6B-D8D5-90F3-F4B1-BBD15C08FA5A}"/>
          </ac:picMkLst>
        </pc:picChg>
      </pc:sldChg>
      <pc:sldChg chg="addSp delSp modSp mod">
        <pc:chgData name="이지운" userId="d5dfea2c-d399-4941-b35a-d6891388e25d" providerId="ADAL" clId="{74FF614D-98F8-4E09-BE96-D2ACD1340295}" dt="2023-01-03T08:50:07.257" v="2805" actId="208"/>
        <pc:sldMkLst>
          <pc:docMk/>
          <pc:sldMk cId="2549811786" sldId="264"/>
        </pc:sldMkLst>
        <pc:spChg chg="mod">
          <ac:chgData name="이지운" userId="d5dfea2c-d399-4941-b35a-d6891388e25d" providerId="ADAL" clId="{74FF614D-98F8-4E09-BE96-D2ACD1340295}" dt="2023-01-03T08:01:35.934" v="739" actId="20577"/>
          <ac:spMkLst>
            <pc:docMk/>
            <pc:sldMk cId="2549811786" sldId="264"/>
            <ac:spMk id="3" creationId="{1BB3C837-2D41-4A34-B3A4-7E3D909102FF}"/>
          </ac:spMkLst>
        </pc:spChg>
        <pc:spChg chg="mod">
          <ac:chgData name="이지운" userId="d5dfea2c-d399-4941-b35a-d6891388e25d" providerId="ADAL" clId="{74FF614D-98F8-4E09-BE96-D2ACD1340295}" dt="2023-01-03T08:04:13.839" v="926" actId="1076"/>
          <ac:spMkLst>
            <pc:docMk/>
            <pc:sldMk cId="2549811786" sldId="264"/>
            <ac:spMk id="8" creationId="{CADD777D-EB99-4823-B842-D018664F7B85}"/>
          </ac:spMkLst>
        </pc:spChg>
        <pc:spChg chg="mod">
          <ac:chgData name="이지운" userId="d5dfea2c-d399-4941-b35a-d6891388e25d" providerId="ADAL" clId="{74FF614D-98F8-4E09-BE96-D2ACD1340295}" dt="2023-01-03T08:02:20.915" v="758" actId="21"/>
          <ac:spMkLst>
            <pc:docMk/>
            <pc:sldMk cId="2549811786" sldId="264"/>
            <ac:spMk id="12" creationId="{C0E144DF-53EB-4085-BA9D-1FBB182C3A21}"/>
          </ac:spMkLst>
        </pc:spChg>
        <pc:spChg chg="mod">
          <ac:chgData name="이지운" userId="d5dfea2c-d399-4941-b35a-d6891388e25d" providerId="ADAL" clId="{74FF614D-98F8-4E09-BE96-D2ACD1340295}" dt="2023-01-03T08:34:52.920" v="2102" actId="20577"/>
          <ac:spMkLst>
            <pc:docMk/>
            <pc:sldMk cId="2549811786" sldId="264"/>
            <ac:spMk id="13" creationId="{4ED81BEA-BD4C-4E0E-BA2A-BFA8475856F2}"/>
          </ac:spMkLst>
        </pc:spChg>
        <pc:spChg chg="add del">
          <ac:chgData name="이지운" userId="d5dfea2c-d399-4941-b35a-d6891388e25d" providerId="ADAL" clId="{74FF614D-98F8-4E09-BE96-D2ACD1340295}" dt="2023-01-03T08:00:42.751" v="721" actId="22"/>
          <ac:spMkLst>
            <pc:docMk/>
            <pc:sldMk cId="2549811786" sldId="264"/>
            <ac:spMk id="16" creationId="{E29E3E1C-673B-67F8-DDF0-7EEC74082E1E}"/>
          </ac:spMkLst>
        </pc:spChg>
        <pc:spChg chg="mod">
          <ac:chgData name="이지운" userId="d5dfea2c-d399-4941-b35a-d6891388e25d" providerId="ADAL" clId="{74FF614D-98F8-4E09-BE96-D2ACD1340295}" dt="2023-01-03T08:05:31.535" v="995" actId="1076"/>
          <ac:spMkLst>
            <pc:docMk/>
            <pc:sldMk cId="2549811786" sldId="264"/>
            <ac:spMk id="25" creationId="{CADD777D-EB99-4823-B842-D018664F7B85}"/>
          </ac:spMkLst>
        </pc:spChg>
        <pc:spChg chg="mod">
          <ac:chgData name="이지운" userId="d5dfea2c-d399-4941-b35a-d6891388e25d" providerId="ADAL" clId="{74FF614D-98F8-4E09-BE96-D2ACD1340295}" dt="2023-01-03T08:01:13.838" v="734" actId="20577"/>
          <ac:spMkLst>
            <pc:docMk/>
            <pc:sldMk cId="2549811786" sldId="264"/>
            <ac:spMk id="26" creationId="{95B2DED3-A019-4478-8C7E-AE54F62E97E4}"/>
          </ac:spMkLst>
        </pc:spChg>
        <pc:spChg chg="mod">
          <ac:chgData name="이지운" userId="d5dfea2c-d399-4941-b35a-d6891388e25d" providerId="ADAL" clId="{74FF614D-98F8-4E09-BE96-D2ACD1340295}" dt="2023-01-03T08:34:28.528" v="2069" actId="20577"/>
          <ac:spMkLst>
            <pc:docMk/>
            <pc:sldMk cId="2549811786" sldId="264"/>
            <ac:spMk id="27" creationId="{4ED81BEA-BD4C-4E0E-BA2A-BFA8475856F2}"/>
          </ac:spMkLst>
        </pc:spChg>
        <pc:spChg chg="add mod">
          <ac:chgData name="이지운" userId="d5dfea2c-d399-4941-b35a-d6891388e25d" providerId="ADAL" clId="{74FF614D-98F8-4E09-BE96-D2ACD1340295}" dt="2023-01-03T08:05:50.137" v="1000" actId="1076"/>
          <ac:spMkLst>
            <pc:docMk/>
            <pc:sldMk cId="2549811786" sldId="264"/>
            <ac:spMk id="28" creationId="{5706EB38-F0FD-06D0-FFA7-130A8B1E4B61}"/>
          </ac:spMkLst>
        </pc:spChg>
        <pc:spChg chg="add mod">
          <ac:chgData name="이지운" userId="d5dfea2c-d399-4941-b35a-d6891388e25d" providerId="ADAL" clId="{74FF614D-98F8-4E09-BE96-D2ACD1340295}" dt="2023-01-03T08:36:31.965" v="2210" actId="20577"/>
          <ac:spMkLst>
            <pc:docMk/>
            <pc:sldMk cId="2549811786" sldId="264"/>
            <ac:spMk id="29" creationId="{A4D77E00-6DC2-99EB-B8D8-FF098487A9E9}"/>
          </ac:spMkLst>
        </pc:spChg>
        <pc:graphicFrameChg chg="mod modGraphic">
          <ac:chgData name="이지운" userId="d5dfea2c-d399-4941-b35a-d6891388e25d" providerId="ADAL" clId="{74FF614D-98F8-4E09-BE96-D2ACD1340295}" dt="2023-01-03T08:06:50.695" v="1043" actId="207"/>
          <ac:graphicFrameMkLst>
            <pc:docMk/>
            <pc:sldMk cId="2549811786" sldId="264"/>
            <ac:graphicFrameMk id="2" creationId="{869CDD4E-8CC0-4554-8828-1212EE59B045}"/>
          </ac:graphicFrameMkLst>
        </pc:graphicFrameChg>
        <pc:cxnChg chg="add mod">
          <ac:chgData name="이지운" userId="d5dfea2c-d399-4941-b35a-d6891388e25d" providerId="ADAL" clId="{74FF614D-98F8-4E09-BE96-D2ACD1340295}" dt="2023-01-03T08:49:55.639" v="2803" actId="208"/>
          <ac:cxnSpMkLst>
            <pc:docMk/>
            <pc:sldMk cId="2549811786" sldId="264"/>
            <ac:cxnSpMk id="4" creationId="{03C1808F-CAA6-14A0-AB19-72933F7D89AC}"/>
          </ac:cxnSpMkLst>
        </pc:cxnChg>
        <pc:cxnChg chg="add mod">
          <ac:chgData name="이지운" userId="d5dfea2c-d399-4941-b35a-d6891388e25d" providerId="ADAL" clId="{74FF614D-98F8-4E09-BE96-D2ACD1340295}" dt="2023-01-03T08:49:55.639" v="2803" actId="208"/>
          <ac:cxnSpMkLst>
            <pc:docMk/>
            <pc:sldMk cId="2549811786" sldId="264"/>
            <ac:cxnSpMk id="9" creationId="{70A4897A-06FA-6A5E-D030-4C6B3EAE4AF7}"/>
          </ac:cxnSpMkLst>
        </pc:cxnChg>
        <pc:cxnChg chg="add mod">
          <ac:chgData name="이지운" userId="d5dfea2c-d399-4941-b35a-d6891388e25d" providerId="ADAL" clId="{74FF614D-98F8-4E09-BE96-D2ACD1340295}" dt="2023-01-03T08:50:00.887" v="2804" actId="208"/>
          <ac:cxnSpMkLst>
            <pc:docMk/>
            <pc:sldMk cId="2549811786" sldId="264"/>
            <ac:cxnSpMk id="11" creationId="{AF54D322-C5C7-7BB2-8D62-8EE8952FFBE5}"/>
          </ac:cxnSpMkLst>
        </pc:cxnChg>
        <pc:cxnChg chg="add mod">
          <ac:chgData name="이지운" userId="d5dfea2c-d399-4941-b35a-d6891388e25d" providerId="ADAL" clId="{74FF614D-98F8-4E09-BE96-D2ACD1340295}" dt="2023-01-03T08:50:00.887" v="2804" actId="208"/>
          <ac:cxnSpMkLst>
            <pc:docMk/>
            <pc:sldMk cId="2549811786" sldId="264"/>
            <ac:cxnSpMk id="14" creationId="{D78BA4A6-510E-DDD2-3A97-3319CF297EDE}"/>
          </ac:cxnSpMkLst>
        </pc:cxnChg>
        <pc:cxnChg chg="add del mod">
          <ac:chgData name="이지운" userId="d5dfea2c-d399-4941-b35a-d6891388e25d" providerId="ADAL" clId="{74FF614D-98F8-4E09-BE96-D2ACD1340295}" dt="2023-01-03T08:00:56.029" v="726" actId="478"/>
          <ac:cxnSpMkLst>
            <pc:docMk/>
            <pc:sldMk cId="2549811786" sldId="264"/>
            <ac:cxnSpMk id="17" creationId="{0733D55F-8C4F-D34F-AFE7-820FE204F95D}"/>
          </ac:cxnSpMkLst>
        </pc:cxnChg>
        <pc:cxnChg chg="add del mod">
          <ac:chgData name="이지운" userId="d5dfea2c-d399-4941-b35a-d6891388e25d" providerId="ADAL" clId="{74FF614D-98F8-4E09-BE96-D2ACD1340295}" dt="2023-01-03T08:50:07.257" v="2805" actId="208"/>
          <ac:cxnSpMkLst>
            <pc:docMk/>
            <pc:sldMk cId="2549811786" sldId="264"/>
            <ac:cxnSpMk id="18" creationId="{AF511BBA-BE01-7780-7820-AF26B622EC4F}"/>
          </ac:cxnSpMkLst>
        </pc:cxnChg>
        <pc:cxnChg chg="add mod">
          <ac:chgData name="이지운" userId="d5dfea2c-d399-4941-b35a-d6891388e25d" providerId="ADAL" clId="{74FF614D-98F8-4E09-BE96-D2ACD1340295}" dt="2023-01-03T08:50:07.257" v="2805" actId="208"/>
          <ac:cxnSpMkLst>
            <pc:docMk/>
            <pc:sldMk cId="2549811786" sldId="264"/>
            <ac:cxnSpMk id="19" creationId="{CEEA7AC4-D603-666A-DD67-48B4CBDDD3D1}"/>
          </ac:cxnSpMkLst>
        </pc:cxnChg>
        <pc:cxnChg chg="add mod">
          <ac:chgData name="이지운" userId="d5dfea2c-d399-4941-b35a-d6891388e25d" providerId="ADAL" clId="{74FF614D-98F8-4E09-BE96-D2ACD1340295}" dt="2023-01-03T08:50:07.257" v="2805" actId="208"/>
          <ac:cxnSpMkLst>
            <pc:docMk/>
            <pc:sldMk cId="2549811786" sldId="264"/>
            <ac:cxnSpMk id="20" creationId="{97747C83-CF99-DB75-DCC3-A473B7D35E3C}"/>
          </ac:cxnSpMkLst>
        </pc:cxnChg>
        <pc:cxnChg chg="del">
          <ac:chgData name="이지운" userId="d5dfea2c-d399-4941-b35a-d6891388e25d" providerId="ADAL" clId="{74FF614D-98F8-4E09-BE96-D2ACD1340295}" dt="2023-01-03T08:00:25.078" v="711" actId="478"/>
          <ac:cxnSpMkLst>
            <pc:docMk/>
            <pc:sldMk cId="2549811786" sldId="264"/>
            <ac:cxnSpMk id="21" creationId="{63A8AC3B-D6FB-4CAE-B2C5-C50618C01200}"/>
          </ac:cxnSpMkLst>
        </pc:cxnChg>
        <pc:cxnChg chg="del">
          <ac:chgData name="이지운" userId="d5dfea2c-d399-4941-b35a-d6891388e25d" providerId="ADAL" clId="{74FF614D-98F8-4E09-BE96-D2ACD1340295}" dt="2023-01-03T08:00:17.182" v="709" actId="478"/>
          <ac:cxnSpMkLst>
            <pc:docMk/>
            <pc:sldMk cId="2549811786" sldId="264"/>
            <ac:cxnSpMk id="23" creationId="{59A12F63-53C7-4BF2-B2B6-A8B7D9423676}"/>
          </ac:cxnSpMkLst>
        </pc:cxnChg>
        <pc:cxnChg chg="del">
          <ac:chgData name="이지운" userId="d5dfea2c-d399-4941-b35a-d6891388e25d" providerId="ADAL" clId="{74FF614D-98F8-4E09-BE96-D2ACD1340295}" dt="2023-01-03T08:00:16.214" v="708" actId="478"/>
          <ac:cxnSpMkLst>
            <pc:docMk/>
            <pc:sldMk cId="2549811786" sldId="264"/>
            <ac:cxnSpMk id="39" creationId="{59A12F63-53C7-4BF2-B2B6-A8B7D9423676}"/>
          </ac:cxnSpMkLst>
        </pc:cxnChg>
      </pc:sldChg>
      <pc:sldChg chg="addSp delSp modSp mod">
        <pc:chgData name="이지운" userId="d5dfea2c-d399-4941-b35a-d6891388e25d" providerId="ADAL" clId="{74FF614D-98F8-4E09-BE96-D2ACD1340295}" dt="2023-01-03T08:45:09.485" v="2688" actId="1076"/>
        <pc:sldMkLst>
          <pc:docMk/>
          <pc:sldMk cId="167233135" sldId="266"/>
        </pc:sldMkLst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" creationId="{20C157EA-B7E6-47DF-949B-CD158885632E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3" creationId="{5F08A103-FDBC-4129-BA2C-32B6E0AF7961}"/>
          </ac:spMkLst>
        </pc:spChg>
        <pc:spChg chg="add mod">
          <ac:chgData name="이지운" userId="d5dfea2c-d399-4941-b35a-d6891388e25d" providerId="ADAL" clId="{74FF614D-98F8-4E09-BE96-D2ACD1340295}" dt="2023-01-03T08:42:34.298" v="2587" actId="20577"/>
          <ac:spMkLst>
            <pc:docMk/>
            <pc:sldMk cId="167233135" sldId="266"/>
            <ac:spMk id="4" creationId="{740DA6FC-EC0E-395F-63AA-4F7264E513E4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5" creationId="{7F5BA34E-7389-42FD-AFB4-0C694BD34189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9" creationId="{29A3E878-F13F-4070-B3D2-C6BBA108565C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11" creationId="{906076BA-91BB-49EB-BD8E-2702A7A6D0E5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13" creationId="{F5260D72-9EA7-4D46-B95B-B2014E14A630}"/>
          </ac:spMkLst>
        </pc:spChg>
        <pc:spChg chg="del mod">
          <ac:chgData name="이지운" userId="d5dfea2c-d399-4941-b35a-d6891388e25d" providerId="ADAL" clId="{74FF614D-98F8-4E09-BE96-D2ACD1340295}" dt="2023-01-03T08:32:42.795" v="1974" actId="478"/>
          <ac:spMkLst>
            <pc:docMk/>
            <pc:sldMk cId="167233135" sldId="266"/>
            <ac:spMk id="14" creationId="{05012146-B4B4-44CC-832A-C3FA34A686AF}"/>
          </ac:spMkLst>
        </pc:spChg>
        <pc:spChg chg="del">
          <ac:chgData name="이지운" userId="d5dfea2c-d399-4941-b35a-d6891388e25d" providerId="ADAL" clId="{74FF614D-98F8-4E09-BE96-D2ACD1340295}" dt="2023-01-03T08:12:48.007" v="1254" actId="478"/>
          <ac:spMkLst>
            <pc:docMk/>
            <pc:sldMk cId="167233135" sldId="266"/>
            <ac:spMk id="16" creationId="{57DBCBC2-CE8A-4813-8E76-FAF675857A06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19" creationId="{5354F231-5215-4F1E-9F2B-D908276AA324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0" creationId="{99CDE606-668B-4396-A668-88D050872139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1" creationId="{C83FFBAD-AF2C-41D2-8FFA-5CC582B3B707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2" creationId="{0729B1C3-C09A-492A-920F-EACC692D0F0C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3" creationId="{92AFE0FB-B9F2-44E6-A4AB-CD67DCDBDFBE}"/>
          </ac:spMkLst>
        </pc:spChg>
        <pc:spChg chg="mod">
          <ac:chgData name="이지운" userId="d5dfea2c-d399-4941-b35a-d6891388e25d" providerId="ADAL" clId="{74FF614D-98F8-4E09-BE96-D2ACD1340295}" dt="2023-01-03T08:42:55.873" v="2608" actId="1035"/>
          <ac:spMkLst>
            <pc:docMk/>
            <pc:sldMk cId="167233135" sldId="266"/>
            <ac:spMk id="24" creationId="{8A4DC6E4-C76B-4F41-8522-AF93A959D583}"/>
          </ac:spMkLst>
        </pc:spChg>
        <pc:spChg chg="del">
          <ac:chgData name="이지운" userId="d5dfea2c-d399-4941-b35a-d6891388e25d" providerId="ADAL" clId="{74FF614D-98F8-4E09-BE96-D2ACD1340295}" dt="2023-01-03T08:32:42.795" v="1974" actId="478"/>
          <ac:spMkLst>
            <pc:docMk/>
            <pc:sldMk cId="167233135" sldId="266"/>
            <ac:spMk id="25" creationId="{0B109D0B-2A12-47ED-93CB-E33669905522}"/>
          </ac:spMkLst>
        </pc:spChg>
        <pc:spChg chg="del">
          <ac:chgData name="이지운" userId="d5dfea2c-d399-4941-b35a-d6891388e25d" providerId="ADAL" clId="{74FF614D-98F8-4E09-BE96-D2ACD1340295}" dt="2023-01-03T08:12:48.007" v="1254" actId="478"/>
          <ac:spMkLst>
            <pc:docMk/>
            <pc:sldMk cId="167233135" sldId="266"/>
            <ac:spMk id="26" creationId="{54A61276-4C9B-4DFC-9890-3E98A2C82136}"/>
          </ac:spMkLst>
        </pc:spChg>
        <pc:spChg chg="mod">
          <ac:chgData name="이지운" userId="d5dfea2c-d399-4941-b35a-d6891388e25d" providerId="ADAL" clId="{74FF614D-98F8-4E09-BE96-D2ACD1340295}" dt="2023-01-03T08:42:42.039" v="2588" actId="1076"/>
          <ac:spMkLst>
            <pc:docMk/>
            <pc:sldMk cId="167233135" sldId="266"/>
            <ac:spMk id="27" creationId="{D83B8E8F-335B-4486-B3D5-C723875930D6}"/>
          </ac:spMkLst>
        </pc:spChg>
        <pc:spChg chg="mod">
          <ac:chgData name="이지운" userId="d5dfea2c-d399-4941-b35a-d6891388e25d" providerId="ADAL" clId="{74FF614D-98F8-4E09-BE96-D2ACD1340295}" dt="2023-01-03T08:42:49.711" v="2590" actId="1076"/>
          <ac:spMkLst>
            <pc:docMk/>
            <pc:sldMk cId="167233135" sldId="266"/>
            <ac:spMk id="28" creationId="{CA7B4F5B-7E60-469B-AA84-5B04186D037B}"/>
          </ac:spMkLst>
        </pc:spChg>
        <pc:spChg chg="mod">
          <ac:chgData name="이지운" userId="d5dfea2c-d399-4941-b35a-d6891388e25d" providerId="ADAL" clId="{74FF614D-98F8-4E09-BE96-D2ACD1340295}" dt="2023-01-03T08:42:44.583" v="2589" actId="1076"/>
          <ac:spMkLst>
            <pc:docMk/>
            <pc:sldMk cId="167233135" sldId="266"/>
            <ac:spMk id="29" creationId="{BC37797E-FCA0-4E26-8EAE-5F9AD5042BCE}"/>
          </ac:spMkLst>
        </pc:spChg>
        <pc:graphicFrameChg chg="add mod">
          <ac:chgData name="이지운" userId="d5dfea2c-d399-4941-b35a-d6891388e25d" providerId="ADAL" clId="{74FF614D-98F8-4E09-BE96-D2ACD1340295}" dt="2023-01-03T08:45:09.485" v="2688" actId="1076"/>
          <ac:graphicFrameMkLst>
            <pc:docMk/>
            <pc:sldMk cId="167233135" sldId="266"/>
            <ac:graphicFrameMk id="8" creationId="{85254324-DE72-6A88-369C-CA48515D12F9}"/>
          </ac:graphicFrameMkLst>
        </pc:graphicFrameChg>
        <pc:graphicFrameChg chg="del mod modGraphic">
          <ac:chgData name="이지운" userId="d5dfea2c-d399-4941-b35a-d6891388e25d" providerId="ADAL" clId="{74FF614D-98F8-4E09-BE96-D2ACD1340295}" dt="2023-01-03T08:45:05.341" v="2686" actId="478"/>
          <ac:graphicFrameMkLst>
            <pc:docMk/>
            <pc:sldMk cId="167233135" sldId="266"/>
            <ac:graphicFrameMk id="18" creationId="{3664B2BD-D9BE-402C-9F61-5D80A7F465CC}"/>
          </ac:graphicFrameMkLst>
        </pc:graphicFrameChg>
      </pc:sldChg>
      <pc:sldChg chg="addSp delSp modSp mod">
        <pc:chgData name="이지운" userId="d5dfea2c-d399-4941-b35a-d6891388e25d" providerId="ADAL" clId="{74FF614D-98F8-4E09-BE96-D2ACD1340295}" dt="2023-01-03T08:45:01.093" v="2685" actId="20577"/>
        <pc:sldMkLst>
          <pc:docMk/>
          <pc:sldMk cId="682282594" sldId="267"/>
        </pc:sldMkLst>
        <pc:spChg chg="del">
          <ac:chgData name="이지운" userId="d5dfea2c-d399-4941-b35a-d6891388e25d" providerId="ADAL" clId="{74FF614D-98F8-4E09-BE96-D2ACD1340295}" dt="2023-01-03T08:39:41.887" v="2284" actId="478"/>
          <ac:spMkLst>
            <pc:docMk/>
            <pc:sldMk cId="682282594" sldId="267"/>
            <ac:spMk id="6" creationId="{AABDEB38-8FD9-4F95-930C-658C0E3CCA39}"/>
          </ac:spMkLst>
        </pc:spChg>
        <pc:spChg chg="del mod">
          <ac:chgData name="이지운" userId="d5dfea2c-d399-4941-b35a-d6891388e25d" providerId="ADAL" clId="{74FF614D-98F8-4E09-BE96-D2ACD1340295}" dt="2023-01-03T08:39:41.191" v="2283" actId="478"/>
          <ac:spMkLst>
            <pc:docMk/>
            <pc:sldMk cId="682282594" sldId="267"/>
            <ac:spMk id="7" creationId="{98DC9950-FC43-4EC6-A87D-ACDE7C197A9B}"/>
          </ac:spMkLst>
        </pc:spChg>
        <pc:graphicFrameChg chg="add mod modGraphic">
          <ac:chgData name="이지운" userId="d5dfea2c-d399-4941-b35a-d6891388e25d" providerId="ADAL" clId="{74FF614D-98F8-4E09-BE96-D2ACD1340295}" dt="2023-01-03T08:45:01.093" v="2685" actId="20577"/>
          <ac:graphicFrameMkLst>
            <pc:docMk/>
            <pc:sldMk cId="682282594" sldId="267"/>
            <ac:graphicFrameMk id="2" creationId="{F9A5CE99-F6AA-74CE-D555-31FA1D00DB17}"/>
          </ac:graphicFrameMkLst>
        </pc:graphicFrameChg>
        <pc:graphicFrameChg chg="mod modGraphic">
          <ac:chgData name="이지운" userId="d5dfea2c-d399-4941-b35a-d6891388e25d" providerId="ADAL" clId="{74FF614D-98F8-4E09-BE96-D2ACD1340295}" dt="2023-01-03T08:43:37.154" v="2631"/>
          <ac:graphicFrameMkLst>
            <pc:docMk/>
            <pc:sldMk cId="682282594" sldId="267"/>
            <ac:graphicFrameMk id="9" creationId="{408EF98B-AF5D-4894-A1B0-A9EF02DFC1C2}"/>
          </ac:graphicFrameMkLst>
        </pc:graphicFrameChg>
        <pc:graphicFrameChg chg="del">
          <ac:chgData name="이지운" userId="d5dfea2c-d399-4941-b35a-d6891388e25d" providerId="ADAL" clId="{74FF614D-98F8-4E09-BE96-D2ACD1340295}" dt="2023-01-03T08:39:15.274" v="2271" actId="478"/>
          <ac:graphicFrameMkLst>
            <pc:docMk/>
            <pc:sldMk cId="682282594" sldId="267"/>
            <ac:graphicFrameMk id="12" creationId="{F72F5A22-0835-4E43-B6FC-C6291B293A66}"/>
          </ac:graphicFrameMkLst>
        </pc:graphicFrameChg>
      </pc:sldChg>
      <pc:sldChg chg="delSp modSp mod">
        <pc:chgData name="이지운" userId="d5dfea2c-d399-4941-b35a-d6891388e25d" providerId="ADAL" clId="{74FF614D-98F8-4E09-BE96-D2ACD1340295}" dt="2023-01-03T07:56:47.935" v="591" actId="1076"/>
        <pc:sldMkLst>
          <pc:docMk/>
          <pc:sldMk cId="1764361829" sldId="270"/>
        </pc:sldMkLst>
        <pc:spChg chg="mod">
          <ac:chgData name="이지운" userId="d5dfea2c-d399-4941-b35a-d6891388e25d" providerId="ADAL" clId="{74FF614D-98F8-4E09-BE96-D2ACD1340295}" dt="2023-01-03T07:55:57.620" v="578" actId="1076"/>
          <ac:spMkLst>
            <pc:docMk/>
            <pc:sldMk cId="1764361829" sldId="270"/>
            <ac:spMk id="4" creationId="{A1430B12-34E2-44FC-926E-DF61E48BF3B5}"/>
          </ac:spMkLst>
        </pc:spChg>
        <pc:spChg chg="mod">
          <ac:chgData name="이지운" userId="d5dfea2c-d399-4941-b35a-d6891388e25d" providerId="ADAL" clId="{74FF614D-98F8-4E09-BE96-D2ACD1340295}" dt="2023-01-03T07:56:02.267" v="580" actId="1076"/>
          <ac:spMkLst>
            <pc:docMk/>
            <pc:sldMk cId="1764361829" sldId="270"/>
            <ac:spMk id="5" creationId="{1A2DAC29-F9B4-47E2-9677-23B48A46C0EC}"/>
          </ac:spMkLst>
        </pc:spChg>
        <pc:spChg chg="mod">
          <ac:chgData name="이지운" userId="d5dfea2c-d399-4941-b35a-d6891388e25d" providerId="ADAL" clId="{74FF614D-98F8-4E09-BE96-D2ACD1340295}" dt="2023-01-03T07:56:44.663" v="590" actId="1076"/>
          <ac:spMkLst>
            <pc:docMk/>
            <pc:sldMk cId="1764361829" sldId="270"/>
            <ac:spMk id="22" creationId="{74DD1361-2CA8-4882-B0D3-E02AD5B0BBEB}"/>
          </ac:spMkLst>
        </pc:spChg>
        <pc:spChg chg="del mod">
          <ac:chgData name="이지운" userId="d5dfea2c-d399-4941-b35a-d6891388e25d" providerId="ADAL" clId="{74FF614D-98F8-4E09-BE96-D2ACD1340295}" dt="2023-01-03T07:55:41.288" v="574" actId="478"/>
          <ac:spMkLst>
            <pc:docMk/>
            <pc:sldMk cId="1764361829" sldId="270"/>
            <ac:spMk id="24" creationId="{9230D881-2F47-4077-80E1-64FDDE4F770C}"/>
          </ac:spMkLst>
        </pc:spChg>
        <pc:spChg chg="mod ord">
          <ac:chgData name="이지운" userId="d5dfea2c-d399-4941-b35a-d6891388e25d" providerId="ADAL" clId="{74FF614D-98F8-4E09-BE96-D2ACD1340295}" dt="2023-01-03T07:56:26.413" v="587" actId="1076"/>
          <ac:spMkLst>
            <pc:docMk/>
            <pc:sldMk cId="1764361829" sldId="270"/>
            <ac:spMk id="25" creationId="{3C44E45B-29D9-474C-A7D5-3B0C110F5321}"/>
          </ac:spMkLst>
        </pc:spChg>
        <pc:picChg chg="mod">
          <ac:chgData name="이지운" userId="d5dfea2c-d399-4941-b35a-d6891388e25d" providerId="ADAL" clId="{74FF614D-98F8-4E09-BE96-D2ACD1340295}" dt="2023-01-03T07:56:36.735" v="588" actId="1076"/>
          <ac:picMkLst>
            <pc:docMk/>
            <pc:sldMk cId="1764361829" sldId="270"/>
            <ac:picMk id="3" creationId="{FAD94754-D2BC-455E-B205-5DE8374AA846}"/>
          </ac:picMkLst>
        </pc:picChg>
        <pc:picChg chg="mod">
          <ac:chgData name="이지운" userId="d5dfea2c-d399-4941-b35a-d6891388e25d" providerId="ADAL" clId="{74FF614D-98F8-4E09-BE96-D2ACD1340295}" dt="2023-01-03T07:56:39.399" v="589" actId="1076"/>
          <ac:picMkLst>
            <pc:docMk/>
            <pc:sldMk cId="1764361829" sldId="270"/>
            <ac:picMk id="7" creationId="{A33CFE64-FBE4-4EEF-B242-2C6CDFD9B126}"/>
          </ac:picMkLst>
        </pc:picChg>
        <pc:picChg chg="del mod">
          <ac:chgData name="이지운" userId="d5dfea2c-d399-4941-b35a-d6891388e25d" providerId="ADAL" clId="{74FF614D-98F8-4E09-BE96-D2ACD1340295}" dt="2023-01-03T07:55:28.631" v="571" actId="478"/>
          <ac:picMkLst>
            <pc:docMk/>
            <pc:sldMk cId="1764361829" sldId="270"/>
            <ac:picMk id="10" creationId="{C8CF35ED-0523-4779-8222-73E21D287FF8}"/>
          </ac:picMkLst>
        </pc:picChg>
        <pc:picChg chg="del mod">
          <ac:chgData name="이지운" userId="d5dfea2c-d399-4941-b35a-d6891388e25d" providerId="ADAL" clId="{74FF614D-98F8-4E09-BE96-D2ACD1340295}" dt="2023-01-03T07:55:37.215" v="573" actId="478"/>
          <ac:picMkLst>
            <pc:docMk/>
            <pc:sldMk cId="1764361829" sldId="270"/>
            <ac:picMk id="14" creationId="{2B917A7E-0DD4-418E-AB32-14CB450678F4}"/>
          </ac:picMkLst>
        </pc:picChg>
        <pc:picChg chg="mod modCrop">
          <ac:chgData name="이지운" userId="d5dfea2c-d399-4941-b35a-d6891388e25d" providerId="ADAL" clId="{74FF614D-98F8-4E09-BE96-D2ACD1340295}" dt="2023-01-03T07:56:47.935" v="591" actId="1076"/>
          <ac:picMkLst>
            <pc:docMk/>
            <pc:sldMk cId="1764361829" sldId="270"/>
            <ac:picMk id="18" creationId="{2FFBCF8D-A83A-4A79-ABBD-A4B9452AC6BC}"/>
          </ac:picMkLst>
        </pc:picChg>
        <pc:cxnChg chg="mod">
          <ac:chgData name="이지운" userId="d5dfea2c-d399-4941-b35a-d6891388e25d" providerId="ADAL" clId="{74FF614D-98F8-4E09-BE96-D2ACD1340295}" dt="2023-01-03T07:56:04.748" v="581" actId="1076"/>
          <ac:cxnSpMkLst>
            <pc:docMk/>
            <pc:sldMk cId="1764361829" sldId="270"/>
            <ac:cxnSpMk id="30" creationId="{3B107CA3-AB25-44A7-83EB-DD07E93EA67F}"/>
          </ac:cxnSpMkLst>
        </pc:cxnChg>
        <pc:cxnChg chg="del">
          <ac:chgData name="이지운" userId="d5dfea2c-d399-4941-b35a-d6891388e25d" providerId="ADAL" clId="{74FF614D-98F8-4E09-BE96-D2ACD1340295}" dt="2023-01-03T07:55:42.647" v="575" actId="478"/>
          <ac:cxnSpMkLst>
            <pc:docMk/>
            <pc:sldMk cId="1764361829" sldId="270"/>
            <ac:cxnSpMk id="31" creationId="{66774E14-DD5B-403B-81C7-748182FDA73A}"/>
          </ac:cxnSpMkLst>
        </pc:cxnChg>
      </pc:sldChg>
      <pc:sldChg chg="addSp delSp modSp mod">
        <pc:chgData name="이지운" userId="d5dfea2c-d399-4941-b35a-d6891388e25d" providerId="ADAL" clId="{74FF614D-98F8-4E09-BE96-D2ACD1340295}" dt="2023-01-03T08:47:10.910" v="2695" actId="14100"/>
        <pc:sldMkLst>
          <pc:docMk/>
          <pc:sldMk cId="4262190652" sldId="271"/>
        </pc:sldMkLst>
        <pc:spChg chg="mod">
          <ac:chgData name="이지운" userId="d5dfea2c-d399-4941-b35a-d6891388e25d" providerId="ADAL" clId="{74FF614D-98F8-4E09-BE96-D2ACD1340295}" dt="2023-01-03T08:15:19.364" v="1335" actId="20577"/>
          <ac:spMkLst>
            <pc:docMk/>
            <pc:sldMk cId="4262190652" sldId="271"/>
            <ac:spMk id="6" creationId="{F4D2708E-4FD9-49A1-AEE7-B4EE60B2A55F}"/>
          </ac:spMkLst>
        </pc:spChg>
        <pc:spChg chg="del">
          <ac:chgData name="이지운" userId="d5dfea2c-d399-4941-b35a-d6891388e25d" providerId="ADAL" clId="{74FF614D-98F8-4E09-BE96-D2ACD1340295}" dt="2023-01-03T08:15:21.776" v="1336" actId="478"/>
          <ac:spMkLst>
            <pc:docMk/>
            <pc:sldMk cId="4262190652" sldId="271"/>
            <ac:spMk id="7" creationId="{91935371-7ED5-4B48-B4E9-42DFA1200D1E}"/>
          </ac:spMkLst>
        </pc:spChg>
        <pc:spChg chg="del">
          <ac:chgData name="이지운" userId="d5dfea2c-d399-4941-b35a-d6891388e25d" providerId="ADAL" clId="{74FF614D-98F8-4E09-BE96-D2ACD1340295}" dt="2023-01-03T08:15:27.380" v="1337" actId="478"/>
          <ac:spMkLst>
            <pc:docMk/>
            <pc:sldMk cId="4262190652" sldId="271"/>
            <ac:spMk id="14" creationId="{9C404AA4-078C-4658-A2CD-75326AF7DDE5}"/>
          </ac:spMkLst>
        </pc:spChg>
        <pc:spChg chg="mod">
          <ac:chgData name="이지운" userId="d5dfea2c-d399-4941-b35a-d6891388e25d" providerId="ADAL" clId="{74FF614D-98F8-4E09-BE96-D2ACD1340295}" dt="2023-01-03T08:16:28.905" v="1405" actId="1035"/>
          <ac:spMkLst>
            <pc:docMk/>
            <pc:sldMk cId="4262190652" sldId="271"/>
            <ac:spMk id="15" creationId="{947FF20D-329C-4E49-8175-D126809062B5}"/>
          </ac:spMkLst>
        </pc:spChg>
        <pc:spChg chg="mod">
          <ac:chgData name="이지운" userId="d5dfea2c-d399-4941-b35a-d6891388e25d" providerId="ADAL" clId="{74FF614D-98F8-4E09-BE96-D2ACD1340295}" dt="2023-01-03T08:16:28.905" v="1405" actId="1035"/>
          <ac:spMkLst>
            <pc:docMk/>
            <pc:sldMk cId="4262190652" sldId="271"/>
            <ac:spMk id="16" creationId="{93897366-D54F-4B93-A87D-8495FC7537FE}"/>
          </ac:spMkLst>
        </pc:spChg>
        <pc:spChg chg="mod">
          <ac:chgData name="이지운" userId="d5dfea2c-d399-4941-b35a-d6891388e25d" providerId="ADAL" clId="{74FF614D-98F8-4E09-BE96-D2ACD1340295}" dt="2023-01-03T08:16:28.905" v="1405" actId="1035"/>
          <ac:spMkLst>
            <pc:docMk/>
            <pc:sldMk cId="4262190652" sldId="271"/>
            <ac:spMk id="17" creationId="{6D485D53-8465-41F3-8E7C-365986F753BA}"/>
          </ac:spMkLst>
        </pc:spChg>
        <pc:picChg chg="del">
          <ac:chgData name="이지운" userId="d5dfea2c-d399-4941-b35a-d6891388e25d" providerId="ADAL" clId="{74FF614D-98F8-4E09-BE96-D2ACD1340295}" dt="2023-01-03T08:13:00.888" v="1255" actId="478"/>
          <ac:picMkLst>
            <pc:docMk/>
            <pc:sldMk cId="4262190652" sldId="271"/>
            <ac:picMk id="2" creationId="{00000000-0000-0000-0000-000000000000}"/>
          </ac:picMkLst>
        </pc:picChg>
        <pc:picChg chg="add mod">
          <ac:chgData name="이지운" userId="d5dfea2c-d399-4941-b35a-d6891388e25d" providerId="ADAL" clId="{74FF614D-98F8-4E09-BE96-D2ACD1340295}" dt="2023-01-03T08:47:10.910" v="2695" actId="14100"/>
          <ac:picMkLst>
            <pc:docMk/>
            <pc:sldMk cId="4262190652" sldId="271"/>
            <ac:picMk id="4" creationId="{A8C8D270-AC35-9E4A-5443-199BB9DCAEDB}"/>
          </ac:picMkLst>
        </pc:picChg>
        <pc:picChg chg="add del mod">
          <ac:chgData name="이지운" userId="d5dfea2c-d399-4941-b35a-d6891388e25d" providerId="ADAL" clId="{74FF614D-98F8-4E09-BE96-D2ACD1340295}" dt="2023-01-03T08:13:54.933" v="1333" actId="478"/>
          <ac:picMkLst>
            <pc:docMk/>
            <pc:sldMk cId="4262190652" sldId="271"/>
            <ac:picMk id="1026" creationId="{53B5FC5D-ADD7-87BB-5A42-D9BFBA569707}"/>
          </ac:picMkLst>
        </pc:picChg>
      </pc:sldChg>
    </pc:docChg>
  </pc:docChgLst>
  <pc:docChgLst>
    <pc:chgData name="webmaster@office.kw.ac.kr" userId="d5dfea2c-d399-4941-b35a-d6891388e25d" providerId="ADAL" clId="{31C76976-DA7D-44D5-B118-EB4ECCD438BE}"/>
    <pc:docChg chg="undo custSel modSld">
      <pc:chgData name="webmaster@office.kw.ac.kr" userId="d5dfea2c-d399-4941-b35a-d6891388e25d" providerId="ADAL" clId="{31C76976-DA7D-44D5-B118-EB4ECCD438BE}" dt="2023-01-04T01:41:51.843" v="148" actId="20577"/>
      <pc:docMkLst>
        <pc:docMk/>
      </pc:docMkLst>
      <pc:sldChg chg="modSp mod">
        <pc:chgData name="webmaster@office.kw.ac.kr" userId="d5dfea2c-d399-4941-b35a-d6891388e25d" providerId="ADAL" clId="{31C76976-DA7D-44D5-B118-EB4ECCD438BE}" dt="2023-01-04T01:41:36.659" v="145"/>
        <pc:sldMkLst>
          <pc:docMk/>
          <pc:sldMk cId="167233135" sldId="266"/>
        </pc:sldMkLst>
        <pc:graphicFrameChg chg="mod modGraphic">
          <ac:chgData name="webmaster@office.kw.ac.kr" userId="d5dfea2c-d399-4941-b35a-d6891388e25d" providerId="ADAL" clId="{31C76976-DA7D-44D5-B118-EB4ECCD438BE}" dt="2023-01-04T01:41:36.659" v="145"/>
          <ac:graphicFrameMkLst>
            <pc:docMk/>
            <pc:sldMk cId="167233135" sldId="266"/>
            <ac:graphicFrameMk id="8" creationId="{85254324-DE72-6A88-369C-CA48515D12F9}"/>
          </ac:graphicFrameMkLst>
        </pc:graphicFrameChg>
      </pc:sldChg>
      <pc:sldChg chg="addSp delSp modSp mod">
        <pc:chgData name="webmaster@office.kw.ac.kr" userId="d5dfea2c-d399-4941-b35a-d6891388e25d" providerId="ADAL" clId="{31C76976-DA7D-44D5-B118-EB4ECCD438BE}" dt="2023-01-04T01:41:51.843" v="148" actId="20577"/>
        <pc:sldMkLst>
          <pc:docMk/>
          <pc:sldMk cId="682282594" sldId="267"/>
        </pc:sldMkLst>
        <pc:graphicFrameChg chg="modGraphic">
          <ac:chgData name="webmaster@office.kw.ac.kr" userId="d5dfea2c-d399-4941-b35a-d6891388e25d" providerId="ADAL" clId="{31C76976-DA7D-44D5-B118-EB4ECCD438BE}" dt="2023-01-04T01:41:18.307" v="144" actId="20577"/>
          <ac:graphicFrameMkLst>
            <pc:docMk/>
            <pc:sldMk cId="682282594" sldId="267"/>
            <ac:graphicFrameMk id="2" creationId="{F9A5CE99-F6AA-74CE-D555-31FA1D00DB17}"/>
          </ac:graphicFrameMkLst>
        </pc:graphicFrameChg>
        <pc:graphicFrameChg chg="add del modGraphic">
          <ac:chgData name="webmaster@office.kw.ac.kr" userId="d5dfea2c-d399-4941-b35a-d6891388e25d" providerId="ADAL" clId="{31C76976-DA7D-44D5-B118-EB4ECCD438BE}" dt="2023-01-04T01:40:43.590" v="125" actId="27309"/>
          <ac:graphicFrameMkLst>
            <pc:docMk/>
            <pc:sldMk cId="682282594" sldId="267"/>
            <ac:graphicFrameMk id="5" creationId="{AE797073-1454-B280-5C0B-3831C730596D}"/>
          </ac:graphicFrameMkLst>
        </pc:graphicFrameChg>
        <pc:graphicFrameChg chg="mod modGraphic">
          <ac:chgData name="webmaster@office.kw.ac.kr" userId="d5dfea2c-d399-4941-b35a-d6891388e25d" providerId="ADAL" clId="{31C76976-DA7D-44D5-B118-EB4ECCD438BE}" dt="2023-01-04T01:41:51.843" v="148" actId="20577"/>
          <ac:graphicFrameMkLst>
            <pc:docMk/>
            <pc:sldMk cId="682282594" sldId="267"/>
            <ac:graphicFrameMk id="9" creationId="{408EF98B-AF5D-4894-A1B0-A9EF02DFC1C2}"/>
          </ac:graphicFrameMkLst>
        </pc:graphicFrameChg>
      </pc:sldChg>
      <pc:sldChg chg="addSp modSp mod">
        <pc:chgData name="webmaster@office.kw.ac.kr" userId="d5dfea2c-d399-4941-b35a-d6891388e25d" providerId="ADAL" clId="{31C76976-DA7D-44D5-B118-EB4ECCD438BE}" dt="2023-01-04T01:37:26.037" v="19" actId="1076"/>
        <pc:sldMkLst>
          <pc:docMk/>
          <pc:sldMk cId="1629137216" sldId="272"/>
        </pc:sldMkLst>
        <pc:spChg chg="add mod">
          <ac:chgData name="webmaster@office.kw.ac.kr" userId="d5dfea2c-d399-4941-b35a-d6891388e25d" providerId="ADAL" clId="{31C76976-DA7D-44D5-B118-EB4ECCD438BE}" dt="2023-01-04T01:37:26.037" v="19" actId="1076"/>
          <ac:spMkLst>
            <pc:docMk/>
            <pc:sldMk cId="1629137216" sldId="272"/>
            <ac:spMk id="3" creationId="{0742E233-0B35-C7A9-3C0A-DA6961FDEA31}"/>
          </ac:spMkLst>
        </pc:spChg>
      </pc:sldChg>
    </pc:docChg>
  </pc:docChgLst>
  <pc:docChgLst>
    <pc:chgData name="이지운" userId="d5dfea2c-d399-4941-b35a-d6891388e25d" providerId="ADAL" clId="{9A5F668D-78CE-487A-89E9-45659BCF9391}"/>
    <pc:docChg chg="undo redo custSel addSld delSld modSld sldOrd">
      <pc:chgData name="이지운" userId="d5dfea2c-d399-4941-b35a-d6891388e25d" providerId="ADAL" clId="{9A5F668D-78CE-487A-89E9-45659BCF9391}" dt="2023-07-13T06:57:27.337" v="2676" actId="20577"/>
      <pc:docMkLst>
        <pc:docMk/>
      </pc:docMkLst>
      <pc:sldChg chg="addSp modSp mod">
        <pc:chgData name="이지운" userId="d5dfea2c-d399-4941-b35a-d6891388e25d" providerId="ADAL" clId="{9A5F668D-78CE-487A-89E9-45659BCF9391}" dt="2023-07-13T04:50:45.206" v="59" actId="20577"/>
        <pc:sldMkLst>
          <pc:docMk/>
          <pc:sldMk cId="1058386848" sldId="256"/>
        </pc:sldMkLst>
        <pc:spChg chg="add mod">
          <ac:chgData name="이지운" userId="d5dfea2c-d399-4941-b35a-d6891388e25d" providerId="ADAL" clId="{9A5F668D-78CE-487A-89E9-45659BCF9391}" dt="2023-07-13T04:50:45.206" v="59" actId="20577"/>
          <ac:spMkLst>
            <pc:docMk/>
            <pc:sldMk cId="1058386848" sldId="256"/>
            <ac:spMk id="2" creationId="{8EACE52C-C2E5-FFEF-D71C-B3D88A628779}"/>
          </ac:spMkLst>
        </pc:spChg>
        <pc:spChg chg="mod">
          <ac:chgData name="이지운" userId="d5dfea2c-d399-4941-b35a-d6891388e25d" providerId="ADAL" clId="{9A5F668D-78CE-487A-89E9-45659BCF9391}" dt="2023-07-13T04:50:21.908" v="39" actId="20577"/>
          <ac:spMkLst>
            <pc:docMk/>
            <pc:sldMk cId="1058386848" sldId="256"/>
            <ac:spMk id="7" creationId="{9023E110-E8D7-4634-8C92-3E15889F2B23}"/>
          </ac:spMkLst>
        </pc:spChg>
        <pc:spChg chg="mod">
          <ac:chgData name="이지운" userId="d5dfea2c-d399-4941-b35a-d6891388e25d" providerId="ADAL" clId="{9A5F668D-78CE-487A-89E9-45659BCF9391}" dt="2023-07-13T04:50:36.629" v="47" actId="20577"/>
          <ac:spMkLst>
            <pc:docMk/>
            <pc:sldMk cId="1058386848" sldId="256"/>
            <ac:spMk id="8" creationId="{2AF67285-D236-4CDC-AFCD-D2B8CF109B93}"/>
          </ac:spMkLst>
        </pc:spChg>
      </pc:sldChg>
      <pc:sldChg chg="delSp modSp mod">
        <pc:chgData name="이지운" userId="d5dfea2c-d399-4941-b35a-d6891388e25d" providerId="ADAL" clId="{9A5F668D-78CE-487A-89E9-45659BCF9391}" dt="2023-07-13T04:51:50.995" v="68" actId="1076"/>
        <pc:sldMkLst>
          <pc:docMk/>
          <pc:sldMk cId="2879282928" sldId="257"/>
        </pc:sldMkLst>
        <pc:spChg chg="mod">
          <ac:chgData name="이지운" userId="d5dfea2c-d399-4941-b35a-d6891388e25d" providerId="ADAL" clId="{9A5F668D-78CE-487A-89E9-45659BCF9391}" dt="2023-07-13T04:51:22.022" v="62" actId="20577"/>
          <ac:spMkLst>
            <pc:docMk/>
            <pc:sldMk cId="2879282928" sldId="257"/>
            <ac:spMk id="8" creationId="{425D4E8F-0E1D-490B-8995-6AF1A507A335}"/>
          </ac:spMkLst>
        </pc:spChg>
        <pc:spChg chg="del">
          <ac:chgData name="이지운" userId="d5dfea2c-d399-4941-b35a-d6891388e25d" providerId="ADAL" clId="{9A5F668D-78CE-487A-89E9-45659BCF9391}" dt="2023-07-13T04:51:27.584" v="64" actId="478"/>
          <ac:spMkLst>
            <pc:docMk/>
            <pc:sldMk cId="2879282928" sldId="257"/>
            <ac:spMk id="14" creationId="{65F92D72-6E4D-46B8-BB91-C6F6D5DDC4B2}"/>
          </ac:spMkLst>
        </pc:spChg>
        <pc:spChg chg="del">
          <ac:chgData name="이지운" userId="d5dfea2c-d399-4941-b35a-d6891388e25d" providerId="ADAL" clId="{9A5F668D-78CE-487A-89E9-45659BCF9391}" dt="2023-07-13T04:51:27.043" v="63" actId="478"/>
          <ac:spMkLst>
            <pc:docMk/>
            <pc:sldMk cId="2879282928" sldId="257"/>
            <ac:spMk id="15" creationId="{1F42A774-0570-4A89-8629-AAF16CA96A57}"/>
          </ac:spMkLst>
        </pc:spChg>
        <pc:spChg chg="mod">
          <ac:chgData name="이지운" userId="d5dfea2c-d399-4941-b35a-d6891388e25d" providerId="ADAL" clId="{9A5F668D-78CE-487A-89E9-45659BCF9391}" dt="2023-07-13T04:51:50.995" v="68" actId="1076"/>
          <ac:spMkLst>
            <pc:docMk/>
            <pc:sldMk cId="2879282928" sldId="257"/>
            <ac:spMk id="17" creationId="{5683F5E4-5A8A-4186-B674-B7A1DF5928A1}"/>
          </ac:spMkLst>
        </pc:spChg>
      </pc:sldChg>
      <pc:sldChg chg="addSp delSp modSp mod">
        <pc:chgData name="이지운" userId="d5dfea2c-d399-4941-b35a-d6891388e25d" providerId="ADAL" clId="{9A5F668D-78CE-487A-89E9-45659BCF9391}" dt="2023-07-13T06:01:36.388" v="848" actId="20577"/>
        <pc:sldMkLst>
          <pc:docMk/>
          <pc:sldMk cId="1524010881" sldId="258"/>
        </pc:sldMkLst>
        <pc:spChg chg="add del">
          <ac:chgData name="이지운" userId="d5dfea2c-d399-4941-b35a-d6891388e25d" providerId="ADAL" clId="{9A5F668D-78CE-487A-89E9-45659BCF9391}" dt="2023-07-13T05:03:39.640" v="127" actId="478"/>
          <ac:spMkLst>
            <pc:docMk/>
            <pc:sldMk cId="1524010881" sldId="258"/>
            <ac:spMk id="3" creationId="{4369F873-9C36-5757-516E-D02CC57771A7}"/>
          </ac:spMkLst>
        </pc:spChg>
        <pc:spChg chg="add mod">
          <ac:chgData name="이지운" userId="d5dfea2c-d399-4941-b35a-d6891388e25d" providerId="ADAL" clId="{9A5F668D-78CE-487A-89E9-45659BCF9391}" dt="2023-07-13T05:08:34.632" v="465" actId="14100"/>
          <ac:spMkLst>
            <pc:docMk/>
            <pc:sldMk cId="1524010881" sldId="258"/>
            <ac:spMk id="4" creationId="{78259BB5-BB0D-54B2-1D57-E8CF8607E7B5}"/>
          </ac:spMkLst>
        </pc:spChg>
        <pc:spChg chg="mod">
          <ac:chgData name="이지운" userId="d5dfea2c-d399-4941-b35a-d6891388e25d" providerId="ADAL" clId="{9A5F668D-78CE-487A-89E9-45659BCF9391}" dt="2023-07-13T05:07:58.172" v="462" actId="1076"/>
          <ac:spMkLst>
            <pc:docMk/>
            <pc:sldMk cId="1524010881" sldId="258"/>
            <ac:spMk id="5" creationId="{C8C171A9-C868-4970-949B-11FC14DA0893}"/>
          </ac:spMkLst>
        </pc:spChg>
        <pc:spChg chg="mod">
          <ac:chgData name="이지운" userId="d5dfea2c-d399-4941-b35a-d6891388e25d" providerId="ADAL" clId="{9A5F668D-78CE-487A-89E9-45659BCF9391}" dt="2023-07-13T05:12:23.080" v="490" actId="20577"/>
          <ac:spMkLst>
            <pc:docMk/>
            <pc:sldMk cId="1524010881" sldId="258"/>
            <ac:spMk id="9" creationId="{3CFD05AD-3551-4849-AB9E-EFB2510D772E}"/>
          </ac:spMkLst>
        </pc:spChg>
        <pc:spChg chg="mod">
          <ac:chgData name="이지운" userId="d5dfea2c-d399-4941-b35a-d6891388e25d" providerId="ADAL" clId="{9A5F668D-78CE-487A-89E9-45659BCF9391}" dt="2023-07-13T04:52:22.552" v="123" actId="20577"/>
          <ac:spMkLst>
            <pc:docMk/>
            <pc:sldMk cId="1524010881" sldId="258"/>
            <ac:spMk id="11" creationId="{ED5F0E43-DBD2-4897-A6FA-20A1F4B5DC3F}"/>
          </ac:spMkLst>
        </pc:spChg>
        <pc:spChg chg="mod">
          <ac:chgData name="이지운" userId="d5dfea2c-d399-4941-b35a-d6891388e25d" providerId="ADAL" clId="{9A5F668D-78CE-487A-89E9-45659BCF9391}" dt="2023-07-13T05:04:08.196" v="170" actId="20577"/>
          <ac:spMkLst>
            <pc:docMk/>
            <pc:sldMk cId="1524010881" sldId="258"/>
            <ac:spMk id="12" creationId="{01696D63-F958-4E8E-B8BD-F7C930C2A1FE}"/>
          </ac:spMkLst>
        </pc:spChg>
        <pc:spChg chg="mod">
          <ac:chgData name="이지운" userId="d5dfea2c-d399-4941-b35a-d6891388e25d" providerId="ADAL" clId="{9A5F668D-78CE-487A-89E9-45659BCF9391}" dt="2023-07-13T06:01:36.388" v="848" actId="20577"/>
          <ac:spMkLst>
            <pc:docMk/>
            <pc:sldMk cId="1524010881" sldId="258"/>
            <ac:spMk id="13" creationId="{30C3142F-E7B1-471A-8B2D-FB8CC25F51A6}"/>
          </ac:spMkLst>
        </pc:spChg>
        <pc:spChg chg="del">
          <ac:chgData name="이지운" userId="d5dfea2c-d399-4941-b35a-d6891388e25d" providerId="ADAL" clId="{9A5F668D-78CE-487A-89E9-45659BCF9391}" dt="2023-07-13T05:12:19.581" v="478" actId="478"/>
          <ac:spMkLst>
            <pc:docMk/>
            <pc:sldMk cId="1524010881" sldId="258"/>
            <ac:spMk id="14" creationId="{2E9F07D0-B63D-4E6F-9F03-2F71EF7B58D4}"/>
          </ac:spMkLst>
        </pc:spChg>
        <pc:spChg chg="del">
          <ac:chgData name="이지운" userId="d5dfea2c-d399-4941-b35a-d6891388e25d" providerId="ADAL" clId="{9A5F668D-78CE-487A-89E9-45659BCF9391}" dt="2023-07-13T05:12:19.027" v="477" actId="478"/>
          <ac:spMkLst>
            <pc:docMk/>
            <pc:sldMk cId="1524010881" sldId="258"/>
            <ac:spMk id="15" creationId="{2D7F4253-F11B-4646-8258-3C7172FA6CB0}"/>
          </ac:spMkLst>
        </pc:spChg>
        <pc:spChg chg="add mod">
          <ac:chgData name="이지운" userId="d5dfea2c-d399-4941-b35a-d6891388e25d" providerId="ADAL" clId="{9A5F668D-78CE-487A-89E9-45659BCF9391}" dt="2023-07-13T05:08:53.648" v="476" actId="20577"/>
          <ac:spMkLst>
            <pc:docMk/>
            <pc:sldMk cId="1524010881" sldId="258"/>
            <ac:spMk id="23" creationId="{51E8012B-E188-57D4-A777-9B86E042CBB9}"/>
          </ac:spMkLst>
        </pc:spChg>
        <pc:cxnChg chg="ord">
          <ac:chgData name="이지운" userId="d5dfea2c-d399-4941-b35a-d6891388e25d" providerId="ADAL" clId="{9A5F668D-78CE-487A-89E9-45659BCF9391}" dt="2023-07-13T05:08:42.061" v="467" actId="166"/>
          <ac:cxnSpMkLst>
            <pc:docMk/>
            <pc:sldMk cId="1524010881" sldId="258"/>
            <ac:cxnSpMk id="16" creationId="{20074011-CC89-46BB-A0DB-FFCDECF589A5}"/>
          </ac:cxnSpMkLst>
        </pc:cxnChg>
      </pc:sldChg>
      <pc:sldChg chg="addSp delSp modSp mod">
        <pc:chgData name="이지운" userId="d5dfea2c-d399-4941-b35a-d6891388e25d" providerId="ADAL" clId="{9A5F668D-78CE-487A-89E9-45659BCF9391}" dt="2023-07-13T06:05:17.404" v="985" actId="1076"/>
        <pc:sldMkLst>
          <pc:docMk/>
          <pc:sldMk cId="1835881400" sldId="259"/>
        </pc:sldMkLst>
        <pc:spChg chg="mod">
          <ac:chgData name="이지운" userId="d5dfea2c-d399-4941-b35a-d6891388e25d" providerId="ADAL" clId="{9A5F668D-78CE-487A-89E9-45659BCF9391}" dt="2023-07-13T06:03:50.593" v="936" actId="20577"/>
          <ac:spMkLst>
            <pc:docMk/>
            <pc:sldMk cId="1835881400" sldId="259"/>
            <ac:spMk id="25" creationId="{D0AB3EC1-8100-4FF3-8344-E9641C595D39}"/>
          </ac:spMkLst>
        </pc:spChg>
        <pc:spChg chg="add del mod topLvl">
          <ac:chgData name="이지운" userId="d5dfea2c-d399-4941-b35a-d6891388e25d" providerId="ADAL" clId="{9A5F668D-78CE-487A-89E9-45659BCF9391}" dt="2023-07-13T06:03:22.709" v="911" actId="478"/>
          <ac:spMkLst>
            <pc:docMk/>
            <pc:sldMk cId="1835881400" sldId="259"/>
            <ac:spMk id="29" creationId="{83832D85-0B15-495E-9EB8-5F95914B1843}"/>
          </ac:spMkLst>
        </pc:spChg>
        <pc:spChg chg="add del">
          <ac:chgData name="이지운" userId="d5dfea2c-d399-4941-b35a-d6891388e25d" providerId="ADAL" clId="{9A5F668D-78CE-487A-89E9-45659BCF9391}" dt="2023-07-13T06:03:21.688" v="909" actId="478"/>
          <ac:spMkLst>
            <pc:docMk/>
            <pc:sldMk cId="1835881400" sldId="259"/>
            <ac:spMk id="30" creationId="{59988004-7CC2-48BD-A087-88BA6AA4957C}"/>
          </ac:spMkLst>
        </pc:spChg>
        <pc:spChg chg="add del">
          <ac:chgData name="이지운" userId="d5dfea2c-d399-4941-b35a-d6891388e25d" providerId="ADAL" clId="{9A5F668D-78CE-487A-89E9-45659BCF9391}" dt="2023-07-13T06:03:15.126" v="895" actId="478"/>
          <ac:spMkLst>
            <pc:docMk/>
            <pc:sldMk cId="1835881400" sldId="259"/>
            <ac:spMk id="32" creationId="{6529EBB1-28FC-4C84-A5CE-52BC4D528E98}"/>
          </ac:spMkLst>
        </pc:spChg>
        <pc:spChg chg="mod topLvl">
          <ac:chgData name="이지운" userId="d5dfea2c-d399-4941-b35a-d6891388e25d" providerId="ADAL" clId="{9A5F668D-78CE-487A-89E9-45659BCF9391}" dt="2023-07-13T06:04:09.254" v="975" actId="403"/>
          <ac:spMkLst>
            <pc:docMk/>
            <pc:sldMk cId="1835881400" sldId="259"/>
            <ac:spMk id="40" creationId="{54DC9DD7-23B8-4B48-A877-9672725C20B5}"/>
          </ac:spMkLst>
        </pc:spChg>
        <pc:spChg chg="add del mod topLvl">
          <ac:chgData name="이지운" userId="d5dfea2c-d399-4941-b35a-d6891388e25d" providerId="ADAL" clId="{9A5F668D-78CE-487A-89E9-45659BCF9391}" dt="2023-07-13T06:04:09.254" v="975" actId="403"/>
          <ac:spMkLst>
            <pc:docMk/>
            <pc:sldMk cId="1835881400" sldId="259"/>
            <ac:spMk id="44" creationId="{C04DB222-4C12-4889-BC43-C51111105F21}"/>
          </ac:spMkLst>
        </pc:spChg>
        <pc:grpChg chg="add del">
          <ac:chgData name="이지운" userId="d5dfea2c-d399-4941-b35a-d6891388e25d" providerId="ADAL" clId="{9A5F668D-78CE-487A-89E9-45659BCF9391}" dt="2023-07-13T06:03:21.688" v="909" actId="478"/>
          <ac:grpSpMkLst>
            <pc:docMk/>
            <pc:sldMk cId="1835881400" sldId="259"/>
            <ac:grpSpMk id="2" creationId="{5310E644-37A9-8E76-2216-67526D63C49D}"/>
          </ac:grpSpMkLst>
        </pc:grpChg>
        <pc:grpChg chg="add del mod">
          <ac:chgData name="이지운" userId="d5dfea2c-d399-4941-b35a-d6891388e25d" providerId="ADAL" clId="{9A5F668D-78CE-487A-89E9-45659BCF9391}" dt="2023-07-13T06:03:22.292" v="910" actId="165"/>
          <ac:grpSpMkLst>
            <pc:docMk/>
            <pc:sldMk cId="1835881400" sldId="259"/>
            <ac:grpSpMk id="3" creationId="{2F3C08F0-584E-F6BB-5874-7867D08E90BE}"/>
          </ac:grpSpMkLst>
        </pc:grpChg>
        <pc:grpChg chg="add mod">
          <ac:chgData name="이지운" userId="d5dfea2c-d399-4941-b35a-d6891388e25d" providerId="ADAL" clId="{9A5F668D-78CE-487A-89E9-45659BCF9391}" dt="2023-07-13T06:05:15.332" v="984" actId="1076"/>
          <ac:grpSpMkLst>
            <pc:docMk/>
            <pc:sldMk cId="1835881400" sldId="259"/>
            <ac:grpSpMk id="4" creationId="{764115A2-75D2-EA38-0974-B48B146CCDC3}"/>
          </ac:grpSpMkLst>
        </pc:grpChg>
        <pc:picChg chg="add del mod topLvl">
          <ac:chgData name="이지운" userId="d5dfea2c-d399-4941-b35a-d6891388e25d" providerId="ADAL" clId="{9A5F668D-78CE-487A-89E9-45659BCF9391}" dt="2023-07-13T06:03:22.709" v="911" actId="478"/>
          <ac:picMkLst>
            <pc:docMk/>
            <pc:sldMk cId="1835881400" sldId="259"/>
            <ac:picMk id="36" creationId="{34F1D06E-A3EC-4408-A32E-6F34ECD13A20}"/>
          </ac:picMkLst>
        </pc:picChg>
        <pc:picChg chg="add mod">
          <ac:chgData name="이지운" userId="d5dfea2c-d399-4941-b35a-d6891388e25d" providerId="ADAL" clId="{9A5F668D-78CE-487A-89E9-45659BCF9391}" dt="2023-07-13T06:05:17.404" v="985" actId="1076"/>
          <ac:picMkLst>
            <pc:docMk/>
            <pc:sldMk cId="1835881400" sldId="259"/>
            <ac:picMk id="1026" creationId="{41F0D220-57BD-3C7D-4DA6-5F4E3309E3D0}"/>
          </ac:picMkLst>
        </pc:picChg>
      </pc:sldChg>
      <pc:sldChg chg="del">
        <pc:chgData name="이지운" userId="d5dfea2c-d399-4941-b35a-d6891388e25d" providerId="ADAL" clId="{9A5F668D-78CE-487A-89E9-45659BCF9391}" dt="2023-07-13T06:00:15.252" v="652" actId="47"/>
        <pc:sldMkLst>
          <pc:docMk/>
          <pc:sldMk cId="2625206871" sldId="261"/>
        </pc:sldMkLst>
      </pc:sldChg>
      <pc:sldChg chg="addSp delSp modSp mod">
        <pc:chgData name="이지운" userId="d5dfea2c-d399-4941-b35a-d6891388e25d" providerId="ADAL" clId="{9A5F668D-78CE-487A-89E9-45659BCF9391}" dt="2023-07-13T06:06:39.269" v="997" actId="1076"/>
        <pc:sldMkLst>
          <pc:docMk/>
          <pc:sldMk cId="1566883071" sldId="263"/>
        </pc:sldMkLst>
        <pc:spChg chg="mod">
          <ac:chgData name="이지운" userId="d5dfea2c-d399-4941-b35a-d6891388e25d" providerId="ADAL" clId="{9A5F668D-78CE-487A-89E9-45659BCF9391}" dt="2023-07-13T06:06:35.275" v="996" actId="164"/>
          <ac:spMkLst>
            <pc:docMk/>
            <pc:sldMk cId="1566883071" sldId="263"/>
            <ac:spMk id="2" creationId="{2DA5CEBC-A485-4015-B2F7-C34D806FB092}"/>
          </ac:spMkLst>
        </pc:spChg>
        <pc:spChg chg="mod">
          <ac:chgData name="이지운" userId="d5dfea2c-d399-4941-b35a-d6891388e25d" providerId="ADAL" clId="{9A5F668D-78CE-487A-89E9-45659BCF9391}" dt="2023-07-13T06:06:24.423" v="995" actId="20577"/>
          <ac:spMkLst>
            <pc:docMk/>
            <pc:sldMk cId="1566883071" sldId="263"/>
            <ac:spMk id="3" creationId="{8DBA82D1-AB87-8AD4-7D2F-811256421AB6}"/>
          </ac:spMkLst>
        </pc:spChg>
        <pc:spChg chg="del">
          <ac:chgData name="이지운" userId="d5dfea2c-d399-4941-b35a-d6891388e25d" providerId="ADAL" clId="{9A5F668D-78CE-487A-89E9-45659BCF9391}" dt="2023-07-13T06:05:33.350" v="988" actId="478"/>
          <ac:spMkLst>
            <pc:docMk/>
            <pc:sldMk cId="1566883071" sldId="263"/>
            <ac:spMk id="5" creationId="{9E1CC0C3-B946-4674-B495-4CEC7D0B1D6B}"/>
          </ac:spMkLst>
        </pc:spChg>
        <pc:spChg chg="mod">
          <ac:chgData name="이지운" userId="d5dfea2c-d399-4941-b35a-d6891388e25d" providerId="ADAL" clId="{9A5F668D-78CE-487A-89E9-45659BCF9391}" dt="2023-07-13T06:05:31.633" v="987" actId="1076"/>
          <ac:spMkLst>
            <pc:docMk/>
            <pc:sldMk cId="1566883071" sldId="263"/>
            <ac:spMk id="7" creationId="{91935371-7ED5-4B48-B4E9-42DFA1200D1E}"/>
          </ac:spMkLst>
        </pc:spChg>
        <pc:spChg chg="del">
          <ac:chgData name="이지운" userId="d5dfea2c-d399-4941-b35a-d6891388e25d" providerId="ADAL" clId="{9A5F668D-78CE-487A-89E9-45659BCF9391}" dt="2023-07-13T06:05:33.350" v="988" actId="478"/>
          <ac:spMkLst>
            <pc:docMk/>
            <pc:sldMk cId="1566883071" sldId="263"/>
            <ac:spMk id="24" creationId="{5EA4AF94-96A4-41F6-8123-6237512EA3C9}"/>
          </ac:spMkLst>
        </pc:spChg>
        <pc:spChg chg="mod">
          <ac:chgData name="이지운" userId="d5dfea2c-d399-4941-b35a-d6891388e25d" providerId="ADAL" clId="{9A5F668D-78CE-487A-89E9-45659BCF9391}" dt="2023-07-13T06:06:35.275" v="996" actId="164"/>
          <ac:spMkLst>
            <pc:docMk/>
            <pc:sldMk cId="1566883071" sldId="263"/>
            <ac:spMk id="33" creationId="{B8A9706E-9594-49A1-8E87-E52F41DB74C9}"/>
          </ac:spMkLst>
        </pc:spChg>
        <pc:spChg chg="del">
          <ac:chgData name="이지운" userId="d5dfea2c-d399-4941-b35a-d6891388e25d" providerId="ADAL" clId="{9A5F668D-78CE-487A-89E9-45659BCF9391}" dt="2023-07-13T06:05:33.350" v="988" actId="478"/>
          <ac:spMkLst>
            <pc:docMk/>
            <pc:sldMk cId="1566883071" sldId="263"/>
            <ac:spMk id="37" creationId="{D803798C-B11C-4992-964A-2992B7A75C5C}"/>
          </ac:spMkLst>
        </pc:spChg>
        <pc:spChg chg="mod">
          <ac:chgData name="이지운" userId="d5dfea2c-d399-4941-b35a-d6891388e25d" providerId="ADAL" clId="{9A5F668D-78CE-487A-89E9-45659BCF9391}" dt="2023-07-13T06:06:35.275" v="996" actId="164"/>
          <ac:spMkLst>
            <pc:docMk/>
            <pc:sldMk cId="1566883071" sldId="263"/>
            <ac:spMk id="41" creationId="{24497094-3FE4-49A7-B10B-A46DBE6F57CD}"/>
          </ac:spMkLst>
        </pc:spChg>
        <pc:spChg chg="del">
          <ac:chgData name="이지운" userId="d5dfea2c-d399-4941-b35a-d6891388e25d" providerId="ADAL" clId="{9A5F668D-78CE-487A-89E9-45659BCF9391}" dt="2023-07-13T06:05:33.350" v="988" actId="478"/>
          <ac:spMkLst>
            <pc:docMk/>
            <pc:sldMk cId="1566883071" sldId="263"/>
            <ac:spMk id="51" creationId="{12E32BBF-A51E-4BB2-A258-DB39DE55C7CF}"/>
          </ac:spMkLst>
        </pc:spChg>
        <pc:grpChg chg="add mod">
          <ac:chgData name="이지운" userId="d5dfea2c-d399-4941-b35a-d6891388e25d" providerId="ADAL" clId="{9A5F668D-78CE-487A-89E9-45659BCF9391}" dt="2023-07-13T06:06:39.269" v="997" actId="1076"/>
          <ac:grpSpMkLst>
            <pc:docMk/>
            <pc:sldMk cId="1566883071" sldId="263"/>
            <ac:grpSpMk id="8" creationId="{C40E4ED3-B7DE-689E-45B7-67C2DBA345BE}"/>
          </ac:grpSpMkLst>
        </pc:grpChg>
        <pc:picChg chg="mod">
          <ac:chgData name="이지운" userId="d5dfea2c-d399-4941-b35a-d6891388e25d" providerId="ADAL" clId="{9A5F668D-78CE-487A-89E9-45659BCF9391}" dt="2023-07-13T06:06:35.275" v="996" actId="164"/>
          <ac:picMkLst>
            <pc:docMk/>
            <pc:sldMk cId="1566883071" sldId="263"/>
            <ac:picMk id="4" creationId="{EA213041-9F97-4CC3-9424-277D3CD8F5C8}"/>
          </ac:picMkLst>
        </pc:picChg>
        <pc:picChg chg="del">
          <ac:chgData name="이지운" userId="d5dfea2c-d399-4941-b35a-d6891388e25d" providerId="ADAL" clId="{9A5F668D-78CE-487A-89E9-45659BCF9391}" dt="2023-07-13T06:05:33.350" v="988" actId="478"/>
          <ac:picMkLst>
            <pc:docMk/>
            <pc:sldMk cId="1566883071" sldId="263"/>
            <ac:picMk id="26" creationId="{AD15650E-22F4-4678-B4E0-BD0A92293EB6}"/>
          </ac:picMkLst>
        </pc:picChg>
      </pc:sldChg>
      <pc:sldChg chg="modSp del mod">
        <pc:chgData name="이지운" userId="d5dfea2c-d399-4941-b35a-d6891388e25d" providerId="ADAL" clId="{9A5F668D-78CE-487A-89E9-45659BCF9391}" dt="2023-07-13T06:00:15.252" v="652" actId="47"/>
        <pc:sldMkLst>
          <pc:docMk/>
          <pc:sldMk cId="2549811786" sldId="264"/>
        </pc:sldMkLst>
        <pc:graphicFrameChg chg="mod modGraphic">
          <ac:chgData name="이지운" userId="d5dfea2c-d399-4941-b35a-d6891388e25d" providerId="ADAL" clId="{9A5F668D-78CE-487A-89E9-45659BCF9391}" dt="2023-07-13T06:00:12.389" v="651" actId="20577"/>
          <ac:graphicFrameMkLst>
            <pc:docMk/>
            <pc:sldMk cId="2549811786" sldId="264"/>
            <ac:graphicFrameMk id="2" creationId="{869CDD4E-8CC0-4554-8828-1212EE59B045}"/>
          </ac:graphicFrameMkLst>
        </pc:graphicFrameChg>
      </pc:sldChg>
      <pc:sldChg chg="addSp delSp modSp mod">
        <pc:chgData name="이지운" userId="d5dfea2c-d399-4941-b35a-d6891388e25d" providerId="ADAL" clId="{9A5F668D-78CE-487A-89E9-45659BCF9391}" dt="2023-07-13T05:16:16.077" v="603" actId="207"/>
        <pc:sldMkLst>
          <pc:docMk/>
          <pc:sldMk cId="167233135" sldId="266"/>
        </pc:sldMkLst>
        <pc:spChg chg="mod">
          <ac:chgData name="이지운" userId="d5dfea2c-d399-4941-b35a-d6891388e25d" providerId="ADAL" clId="{9A5F668D-78CE-487A-89E9-45659BCF9391}" dt="2023-07-13T05:05:55.165" v="250" actId="20577"/>
          <ac:spMkLst>
            <pc:docMk/>
            <pc:sldMk cId="167233135" sldId="266"/>
            <ac:spMk id="2" creationId="{20C157EA-B7E6-47DF-949B-CD158885632E}"/>
          </ac:spMkLst>
        </pc:spChg>
        <pc:spChg chg="mod">
          <ac:chgData name="이지운" userId="d5dfea2c-d399-4941-b35a-d6891388e25d" providerId="ADAL" clId="{9A5F668D-78CE-487A-89E9-45659BCF9391}" dt="2023-07-13T05:06:03.683" v="280" actId="20577"/>
          <ac:spMkLst>
            <pc:docMk/>
            <pc:sldMk cId="167233135" sldId="266"/>
            <ac:spMk id="3" creationId="{5F08A103-FDBC-4129-BA2C-32B6E0AF7961}"/>
          </ac:spMkLst>
        </pc:spChg>
        <pc:spChg chg="mod">
          <ac:chgData name="이지운" userId="d5dfea2c-d399-4941-b35a-d6891388e25d" providerId="ADAL" clId="{9A5F668D-78CE-487A-89E9-45659BCF9391}" dt="2023-07-13T05:06:15.782" v="332" actId="20577"/>
          <ac:spMkLst>
            <pc:docMk/>
            <pc:sldMk cId="167233135" sldId="266"/>
            <ac:spMk id="5" creationId="{7F5BA34E-7389-42FD-AFB4-0C694BD34189}"/>
          </ac:spMkLst>
        </pc:spChg>
        <pc:spChg chg="mod">
          <ac:chgData name="이지운" userId="d5dfea2c-d399-4941-b35a-d6891388e25d" providerId="ADAL" clId="{9A5F668D-78CE-487A-89E9-45659BCF9391}" dt="2023-07-13T05:12:52.575" v="506" actId="20577"/>
          <ac:spMkLst>
            <pc:docMk/>
            <pc:sldMk cId="167233135" sldId="266"/>
            <ac:spMk id="6" creationId="{F4D2708E-4FD9-49A1-AEE7-B4EE60B2A55F}"/>
          </ac:spMkLst>
        </pc:spChg>
        <pc:spChg chg="del">
          <ac:chgData name="이지운" userId="d5dfea2c-d399-4941-b35a-d6891388e25d" providerId="ADAL" clId="{9A5F668D-78CE-487A-89E9-45659BCF9391}" dt="2023-07-13T05:12:50.369" v="498" actId="478"/>
          <ac:spMkLst>
            <pc:docMk/>
            <pc:sldMk cId="167233135" sldId="266"/>
            <ac:spMk id="7" creationId="{91935371-7ED5-4B48-B4E9-42DFA1200D1E}"/>
          </ac:spMkLst>
        </pc:spChg>
        <pc:spChg chg="mod">
          <ac:chgData name="이지운" userId="d5dfea2c-d399-4941-b35a-d6891388e25d" providerId="ADAL" clId="{9A5F668D-78CE-487A-89E9-45659BCF9391}" dt="2023-07-13T05:06:25.319" v="368" actId="20577"/>
          <ac:spMkLst>
            <pc:docMk/>
            <pc:sldMk cId="167233135" sldId="266"/>
            <ac:spMk id="9" creationId="{29A3E878-F13F-4070-B3D2-C6BBA108565C}"/>
          </ac:spMkLst>
        </pc:spChg>
        <pc:spChg chg="add mod">
          <ac:chgData name="이지운" userId="d5dfea2c-d399-4941-b35a-d6891388e25d" providerId="ADAL" clId="{9A5F668D-78CE-487A-89E9-45659BCF9391}" dt="2023-07-13T05:06:46.635" v="455" actId="20577"/>
          <ac:spMkLst>
            <pc:docMk/>
            <pc:sldMk cId="167233135" sldId="266"/>
            <ac:spMk id="10" creationId="{0DDB59F6-04A3-B7A5-636B-5CE7E275F173}"/>
          </ac:spMkLst>
        </pc:spChg>
        <pc:spChg chg="mod">
          <ac:chgData name="이지운" userId="d5dfea2c-d399-4941-b35a-d6891388e25d" providerId="ADAL" clId="{9A5F668D-78CE-487A-89E9-45659BCF9391}" dt="2023-07-13T05:06:38.456" v="420" actId="20577"/>
          <ac:spMkLst>
            <pc:docMk/>
            <pc:sldMk cId="167233135" sldId="266"/>
            <ac:spMk id="11" creationId="{906076BA-91BB-49EB-BD8E-2702A7A6D0E5}"/>
          </ac:spMkLst>
        </pc:spChg>
        <pc:spChg chg="add mod">
          <ac:chgData name="이지운" userId="d5dfea2c-d399-4941-b35a-d6891388e25d" providerId="ADAL" clId="{9A5F668D-78CE-487A-89E9-45659BCF9391}" dt="2023-07-13T05:07:39.566" v="461" actId="207"/>
          <ac:spMkLst>
            <pc:docMk/>
            <pc:sldMk cId="167233135" sldId="266"/>
            <ac:spMk id="12" creationId="{DCF5C92F-C8B3-9C78-06D0-15708BFE7E79}"/>
          </ac:spMkLst>
        </pc:spChg>
        <pc:spChg chg="mod">
          <ac:chgData name="이지운" userId="d5dfea2c-d399-4941-b35a-d6891388e25d" providerId="ADAL" clId="{9A5F668D-78CE-487A-89E9-45659BCF9391}" dt="2023-07-13T05:07:22.205" v="458" actId="207"/>
          <ac:spMkLst>
            <pc:docMk/>
            <pc:sldMk cId="167233135" sldId="266"/>
            <ac:spMk id="19" creationId="{5354F231-5215-4F1E-9F2B-D908276AA324}"/>
          </ac:spMkLst>
        </pc:spChg>
        <pc:spChg chg="mod">
          <ac:chgData name="이지운" userId="d5dfea2c-d399-4941-b35a-d6891388e25d" providerId="ADAL" clId="{9A5F668D-78CE-487A-89E9-45659BCF9391}" dt="2023-07-13T05:16:16.077" v="603" actId="207"/>
          <ac:spMkLst>
            <pc:docMk/>
            <pc:sldMk cId="167233135" sldId="266"/>
            <ac:spMk id="20" creationId="{99CDE606-668B-4396-A668-88D050872139}"/>
          </ac:spMkLst>
        </pc:spChg>
        <pc:spChg chg="mod">
          <ac:chgData name="이지운" userId="d5dfea2c-d399-4941-b35a-d6891388e25d" providerId="ADAL" clId="{9A5F668D-78CE-487A-89E9-45659BCF9391}" dt="2023-07-13T05:07:03.916" v="457" actId="207"/>
          <ac:spMkLst>
            <pc:docMk/>
            <pc:sldMk cId="167233135" sldId="266"/>
            <ac:spMk id="21" creationId="{C83FFBAD-AF2C-41D2-8FFA-5CC582B3B707}"/>
          </ac:spMkLst>
        </pc:spChg>
        <pc:spChg chg="mod">
          <ac:chgData name="이지운" userId="d5dfea2c-d399-4941-b35a-d6891388e25d" providerId="ADAL" clId="{9A5F668D-78CE-487A-89E9-45659BCF9391}" dt="2023-07-13T05:07:29.973" v="459" actId="207"/>
          <ac:spMkLst>
            <pc:docMk/>
            <pc:sldMk cId="167233135" sldId="266"/>
            <ac:spMk id="22" creationId="{0729B1C3-C09A-492A-920F-EACC692D0F0C}"/>
          </ac:spMkLst>
        </pc:spChg>
        <pc:spChg chg="mod">
          <ac:chgData name="이지운" userId="d5dfea2c-d399-4941-b35a-d6891388e25d" providerId="ADAL" clId="{9A5F668D-78CE-487A-89E9-45659BCF9391}" dt="2023-07-13T05:14:46.961" v="578" actId="207"/>
          <ac:spMkLst>
            <pc:docMk/>
            <pc:sldMk cId="167233135" sldId="266"/>
            <ac:spMk id="23" creationId="{92AFE0FB-B9F2-44E6-A4AB-CD67DCDBDFBE}"/>
          </ac:spMkLst>
        </pc:spChg>
        <pc:spChg chg="mod">
          <ac:chgData name="이지운" userId="d5dfea2c-d399-4941-b35a-d6891388e25d" providerId="ADAL" clId="{9A5F668D-78CE-487A-89E9-45659BCF9391}" dt="2023-07-13T05:13:04.043" v="549" actId="1036"/>
          <ac:spMkLst>
            <pc:docMk/>
            <pc:sldMk cId="167233135" sldId="266"/>
            <ac:spMk id="27" creationId="{D83B8E8F-335B-4486-B3D5-C723875930D6}"/>
          </ac:spMkLst>
        </pc:spChg>
        <pc:spChg chg="mod">
          <ac:chgData name="이지운" userId="d5dfea2c-d399-4941-b35a-d6891388e25d" providerId="ADAL" clId="{9A5F668D-78CE-487A-89E9-45659BCF9391}" dt="2023-07-13T05:13:04.043" v="549" actId="1036"/>
          <ac:spMkLst>
            <pc:docMk/>
            <pc:sldMk cId="167233135" sldId="266"/>
            <ac:spMk id="28" creationId="{CA7B4F5B-7E60-469B-AA84-5B04186D037B}"/>
          </ac:spMkLst>
        </pc:spChg>
        <pc:spChg chg="mod">
          <ac:chgData name="이지운" userId="d5dfea2c-d399-4941-b35a-d6891388e25d" providerId="ADAL" clId="{9A5F668D-78CE-487A-89E9-45659BCF9391}" dt="2023-07-13T05:13:04.043" v="549" actId="1036"/>
          <ac:spMkLst>
            <pc:docMk/>
            <pc:sldMk cId="167233135" sldId="266"/>
            <ac:spMk id="29" creationId="{BC37797E-FCA0-4E26-8EAE-5F9AD5042BCE}"/>
          </ac:spMkLst>
        </pc:spChg>
        <pc:graphicFrameChg chg="del">
          <ac:chgData name="이지운" userId="d5dfea2c-d399-4941-b35a-d6891388e25d" providerId="ADAL" clId="{9A5F668D-78CE-487A-89E9-45659BCF9391}" dt="2023-07-13T05:12:58.173" v="507" actId="478"/>
          <ac:graphicFrameMkLst>
            <pc:docMk/>
            <pc:sldMk cId="167233135" sldId="266"/>
            <ac:graphicFrameMk id="8" creationId="{85254324-DE72-6A88-369C-CA48515D12F9}"/>
          </ac:graphicFrameMkLst>
        </pc:graphicFrameChg>
      </pc:sldChg>
      <pc:sldChg chg="del">
        <pc:chgData name="이지운" userId="d5dfea2c-d399-4941-b35a-d6891388e25d" providerId="ADAL" clId="{9A5F668D-78CE-487A-89E9-45659BCF9391}" dt="2023-07-13T05:13:11.978" v="550" actId="47"/>
        <pc:sldMkLst>
          <pc:docMk/>
          <pc:sldMk cId="682282594" sldId="267"/>
        </pc:sldMkLst>
      </pc:sldChg>
      <pc:sldChg chg="addSp delSp modSp mod">
        <pc:chgData name="이지운" userId="d5dfea2c-d399-4941-b35a-d6891388e25d" providerId="ADAL" clId="{9A5F668D-78CE-487A-89E9-45659BCF9391}" dt="2023-07-13T06:18:37.026" v="1123" actId="1076"/>
        <pc:sldMkLst>
          <pc:docMk/>
          <pc:sldMk cId="1764361829" sldId="270"/>
        </pc:sldMkLst>
        <pc:spChg chg="mod">
          <ac:chgData name="이지운" userId="d5dfea2c-d399-4941-b35a-d6891388e25d" providerId="ADAL" clId="{9A5F668D-78CE-487A-89E9-45659BCF9391}" dt="2023-07-13T06:07:05.161" v="1001" actId="1076"/>
          <ac:spMkLst>
            <pc:docMk/>
            <pc:sldMk cId="1764361829" sldId="270"/>
            <ac:spMk id="5" creationId="{1A2DAC29-F9B4-47E2-9677-23B48A46C0EC}"/>
          </ac:spMkLst>
        </pc:spChg>
        <pc:spChg chg="del">
          <ac:chgData name="이지운" userId="d5dfea2c-d399-4941-b35a-d6891388e25d" providerId="ADAL" clId="{9A5F668D-78CE-487A-89E9-45659BCF9391}" dt="2023-07-13T06:06:58.838" v="999" actId="478"/>
          <ac:spMkLst>
            <pc:docMk/>
            <pc:sldMk cId="1764361829" sldId="270"/>
            <ac:spMk id="22" creationId="{74DD1361-2CA8-4882-B0D3-E02AD5B0BBEB}"/>
          </ac:spMkLst>
        </pc:spChg>
        <pc:spChg chg="mod">
          <ac:chgData name="이지운" userId="d5dfea2c-d399-4941-b35a-d6891388e25d" providerId="ADAL" clId="{9A5F668D-78CE-487A-89E9-45659BCF9391}" dt="2023-07-13T06:07:15.507" v="1004" actId="1076"/>
          <ac:spMkLst>
            <pc:docMk/>
            <pc:sldMk cId="1764361829" sldId="270"/>
            <ac:spMk id="25" creationId="{3C44E45B-29D9-474C-A7D5-3B0C110F5321}"/>
          </ac:spMkLst>
        </pc:spChg>
        <pc:picChg chg="del">
          <ac:chgData name="이지운" userId="d5dfea2c-d399-4941-b35a-d6891388e25d" providerId="ADAL" clId="{9A5F668D-78CE-487A-89E9-45659BCF9391}" dt="2023-07-13T06:06:58.838" v="999" actId="478"/>
          <ac:picMkLst>
            <pc:docMk/>
            <pc:sldMk cId="1764361829" sldId="270"/>
            <ac:picMk id="3" creationId="{FAD94754-D2BC-455E-B205-5DE8374AA846}"/>
          </ac:picMkLst>
        </pc:picChg>
        <pc:picChg chg="add del mod">
          <ac:chgData name="이지운" userId="d5dfea2c-d399-4941-b35a-d6891388e25d" providerId="ADAL" clId="{9A5F668D-78CE-487A-89E9-45659BCF9391}" dt="2023-07-13T06:17:49.505" v="1114" actId="478"/>
          <ac:picMkLst>
            <pc:docMk/>
            <pc:sldMk cId="1764361829" sldId="270"/>
            <ac:picMk id="6" creationId="{60878DBF-7815-32FA-CB4E-822AD2DCE318}"/>
          </ac:picMkLst>
        </pc:picChg>
        <pc:picChg chg="del mod">
          <ac:chgData name="이지운" userId="d5dfea2c-d399-4941-b35a-d6891388e25d" providerId="ADAL" clId="{9A5F668D-78CE-487A-89E9-45659BCF9391}" dt="2023-07-13T06:06:58.838" v="999" actId="478"/>
          <ac:picMkLst>
            <pc:docMk/>
            <pc:sldMk cId="1764361829" sldId="270"/>
            <ac:picMk id="7" creationId="{A33CFE64-FBE4-4EEF-B242-2C6CDFD9B126}"/>
          </ac:picMkLst>
        </pc:picChg>
        <pc:picChg chg="add mod">
          <ac:chgData name="이지운" userId="d5dfea2c-d399-4941-b35a-d6891388e25d" providerId="ADAL" clId="{9A5F668D-78CE-487A-89E9-45659BCF9391}" dt="2023-07-13T06:18:27.481" v="1119" actId="1076"/>
          <ac:picMkLst>
            <pc:docMk/>
            <pc:sldMk cId="1764361829" sldId="270"/>
            <ac:picMk id="9" creationId="{74B8D074-33AB-3211-F27C-A5D8E14375B6}"/>
          </ac:picMkLst>
        </pc:picChg>
        <pc:picChg chg="add mod">
          <ac:chgData name="이지운" userId="d5dfea2c-d399-4941-b35a-d6891388e25d" providerId="ADAL" clId="{9A5F668D-78CE-487A-89E9-45659BCF9391}" dt="2023-07-13T06:18:37.026" v="1123" actId="1076"/>
          <ac:picMkLst>
            <pc:docMk/>
            <pc:sldMk cId="1764361829" sldId="270"/>
            <ac:picMk id="11" creationId="{D37E7DCE-F5CA-CBEE-5EDB-671AF479591E}"/>
          </ac:picMkLst>
        </pc:picChg>
        <pc:picChg chg="mod">
          <ac:chgData name="이지운" userId="d5dfea2c-d399-4941-b35a-d6891388e25d" providerId="ADAL" clId="{9A5F668D-78CE-487A-89E9-45659BCF9391}" dt="2023-07-13T06:18:25.538" v="1118" actId="1076"/>
          <ac:picMkLst>
            <pc:docMk/>
            <pc:sldMk cId="1764361829" sldId="270"/>
            <ac:picMk id="18" creationId="{2FFBCF8D-A83A-4A79-ABBD-A4B9452AC6BC}"/>
          </ac:picMkLst>
        </pc:picChg>
        <pc:cxnChg chg="del">
          <ac:chgData name="이지운" userId="d5dfea2c-d399-4941-b35a-d6891388e25d" providerId="ADAL" clId="{9A5F668D-78CE-487A-89E9-45659BCF9391}" dt="2023-07-13T06:06:58.838" v="999" actId="478"/>
          <ac:cxnSpMkLst>
            <pc:docMk/>
            <pc:sldMk cId="1764361829" sldId="270"/>
            <ac:cxnSpMk id="30" creationId="{3B107CA3-AB25-44A7-83EB-DD07E93EA67F}"/>
          </ac:cxnSpMkLst>
        </pc:cxnChg>
      </pc:sldChg>
      <pc:sldChg chg="modSp mod">
        <pc:chgData name="이지운" userId="d5dfea2c-d399-4941-b35a-d6891388e25d" providerId="ADAL" clId="{9A5F668D-78CE-487A-89E9-45659BCF9391}" dt="2023-07-13T05:13:59.051" v="574" actId="14100"/>
        <pc:sldMkLst>
          <pc:docMk/>
          <pc:sldMk cId="4262190652" sldId="271"/>
        </pc:sldMkLst>
        <pc:spChg chg="mod">
          <ac:chgData name="이지운" userId="d5dfea2c-d399-4941-b35a-d6891388e25d" providerId="ADAL" clId="{9A5F668D-78CE-487A-89E9-45659BCF9391}" dt="2023-07-13T05:13:44.275" v="557" actId="20577"/>
          <ac:spMkLst>
            <pc:docMk/>
            <pc:sldMk cId="4262190652" sldId="271"/>
            <ac:spMk id="15" creationId="{947FF20D-329C-4E49-8175-D126809062B5}"/>
          </ac:spMkLst>
        </pc:spChg>
        <pc:spChg chg="mod">
          <ac:chgData name="이지운" userId="d5dfea2c-d399-4941-b35a-d6891388e25d" providerId="ADAL" clId="{9A5F668D-78CE-487A-89E9-45659BCF9391}" dt="2023-07-13T05:13:49.737" v="572" actId="1076"/>
          <ac:spMkLst>
            <pc:docMk/>
            <pc:sldMk cId="4262190652" sldId="271"/>
            <ac:spMk id="16" creationId="{93897366-D54F-4B93-A87D-8495FC7537FE}"/>
          </ac:spMkLst>
        </pc:spChg>
        <pc:picChg chg="mod">
          <ac:chgData name="이지운" userId="d5dfea2c-d399-4941-b35a-d6891388e25d" providerId="ADAL" clId="{9A5F668D-78CE-487A-89E9-45659BCF9391}" dt="2023-07-13T05:13:59.051" v="574" actId="14100"/>
          <ac:picMkLst>
            <pc:docMk/>
            <pc:sldMk cId="4262190652" sldId="271"/>
            <ac:picMk id="4" creationId="{A8C8D270-AC35-9E4A-5443-199BB9DCAEDB}"/>
          </ac:picMkLst>
        </pc:picChg>
      </pc:sldChg>
      <pc:sldChg chg="addSp delSp modSp add mod">
        <pc:chgData name="이지운" userId="d5dfea2c-d399-4941-b35a-d6891388e25d" providerId="ADAL" clId="{9A5F668D-78CE-487A-89E9-45659BCF9391}" dt="2023-07-13T06:12:43.063" v="1030" actId="478"/>
        <pc:sldMkLst>
          <pc:docMk/>
          <pc:sldMk cId="3256951169" sldId="272"/>
        </pc:sldMkLst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3" creationId="{5F08A103-FDBC-4129-BA2C-32B6E0AF7961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5" creationId="{7F5BA34E-7389-42FD-AFB4-0C694BD34189}"/>
          </ac:spMkLst>
        </pc:spChg>
        <pc:spChg chg="add mod">
          <ac:chgData name="이지운" userId="d5dfea2c-d399-4941-b35a-d6891388e25d" providerId="ADAL" clId="{9A5F668D-78CE-487A-89E9-45659BCF9391}" dt="2023-07-13T06:11:57.656" v="1018" actId="113"/>
          <ac:spMkLst>
            <pc:docMk/>
            <pc:sldMk cId="3256951169" sldId="272"/>
            <ac:spMk id="8" creationId="{48D90008-9724-312B-311F-7DE80D9CAE70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9" creationId="{29A3E878-F13F-4070-B3D2-C6BBA108565C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10" creationId="{0DDB59F6-04A3-B7A5-636B-5CE7E275F173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11" creationId="{906076BA-91BB-49EB-BD8E-2702A7A6D0E5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12" creationId="{DCF5C92F-C8B3-9C78-06D0-15708BFE7E79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20" creationId="{99CDE606-668B-4396-A668-88D050872139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21" creationId="{C83FFBAD-AF2C-41D2-8FFA-5CC582B3B707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22" creationId="{0729B1C3-C09A-492A-920F-EACC692D0F0C}"/>
          </ac:spMkLst>
        </pc:spChg>
        <pc:spChg chg="del">
          <ac:chgData name="이지운" userId="d5dfea2c-d399-4941-b35a-d6891388e25d" providerId="ADAL" clId="{9A5F668D-78CE-487A-89E9-45659BCF9391}" dt="2023-07-13T06:11:07.677" v="1006" actId="478"/>
          <ac:spMkLst>
            <pc:docMk/>
            <pc:sldMk cId="3256951169" sldId="272"/>
            <ac:spMk id="23" creationId="{92AFE0FB-B9F2-44E6-A4AB-CD67DCDBDFBE}"/>
          </ac:spMkLst>
        </pc:spChg>
        <pc:spChg chg="del">
          <ac:chgData name="이지운" userId="d5dfea2c-d399-4941-b35a-d6891388e25d" providerId="ADAL" clId="{9A5F668D-78CE-487A-89E9-45659BCF9391}" dt="2023-07-13T06:12:43.063" v="1030" actId="478"/>
          <ac:spMkLst>
            <pc:docMk/>
            <pc:sldMk cId="3256951169" sldId="272"/>
            <ac:spMk id="27" creationId="{D83B8E8F-335B-4486-B3D5-C723875930D6}"/>
          </ac:spMkLst>
        </pc:spChg>
        <pc:spChg chg="del">
          <ac:chgData name="이지운" userId="d5dfea2c-d399-4941-b35a-d6891388e25d" providerId="ADAL" clId="{9A5F668D-78CE-487A-89E9-45659BCF9391}" dt="2023-07-13T06:12:43.063" v="1030" actId="478"/>
          <ac:spMkLst>
            <pc:docMk/>
            <pc:sldMk cId="3256951169" sldId="272"/>
            <ac:spMk id="28" creationId="{CA7B4F5B-7E60-469B-AA84-5B04186D037B}"/>
          </ac:spMkLst>
        </pc:spChg>
        <pc:spChg chg="del">
          <ac:chgData name="이지운" userId="d5dfea2c-d399-4941-b35a-d6891388e25d" providerId="ADAL" clId="{9A5F668D-78CE-487A-89E9-45659BCF9391}" dt="2023-07-13T06:12:43.063" v="1030" actId="478"/>
          <ac:spMkLst>
            <pc:docMk/>
            <pc:sldMk cId="3256951169" sldId="272"/>
            <ac:spMk id="29" creationId="{BC37797E-FCA0-4E26-8EAE-5F9AD5042BCE}"/>
          </ac:spMkLst>
        </pc:spChg>
      </pc:sldChg>
      <pc:sldChg chg="addSp delSp modSp add mod ord">
        <pc:chgData name="이지운" userId="d5dfea2c-d399-4941-b35a-d6891388e25d" providerId="ADAL" clId="{9A5F668D-78CE-487A-89E9-45659BCF9391}" dt="2023-07-13T06:16:37.144" v="1108" actId="113"/>
        <pc:sldMkLst>
          <pc:docMk/>
          <pc:sldMk cId="1312501153" sldId="273"/>
        </pc:sldMkLst>
        <pc:spChg chg="mod">
          <ac:chgData name="이지운" userId="d5dfea2c-d399-4941-b35a-d6891388e25d" providerId="ADAL" clId="{9A5F668D-78CE-487A-89E9-45659BCF9391}" dt="2023-07-13T06:12:26.739" v="1027"/>
          <ac:spMkLst>
            <pc:docMk/>
            <pc:sldMk cId="1312501153" sldId="273"/>
            <ac:spMk id="2" creationId="{20C157EA-B7E6-47DF-949B-CD158885632E}"/>
          </ac:spMkLst>
        </pc:spChg>
        <pc:spChg chg="del mod">
          <ac:chgData name="이지운" userId="d5dfea2c-d399-4941-b35a-d6891388e25d" providerId="ADAL" clId="{9A5F668D-78CE-487A-89E9-45659BCF9391}" dt="2023-07-13T06:12:25.875" v="1026"/>
          <ac:spMkLst>
            <pc:docMk/>
            <pc:sldMk cId="1312501153" sldId="273"/>
            <ac:spMk id="3" creationId="{5F08A103-FDBC-4129-BA2C-32B6E0AF7961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5" creationId="{7F5BA34E-7389-42FD-AFB4-0C694BD34189}"/>
          </ac:spMkLst>
        </pc:spChg>
        <pc:spChg chg="add mod">
          <ac:chgData name="이지운" userId="d5dfea2c-d399-4941-b35a-d6891388e25d" providerId="ADAL" clId="{9A5F668D-78CE-487A-89E9-45659BCF9391}" dt="2023-07-13T06:16:37.144" v="1108" actId="113"/>
          <ac:spMkLst>
            <pc:docMk/>
            <pc:sldMk cId="1312501153" sldId="273"/>
            <ac:spMk id="7" creationId="{615102FE-618C-EA75-8C08-2E0D8A875F06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9" creationId="{29A3E878-F13F-4070-B3D2-C6BBA108565C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10" creationId="{0DDB59F6-04A3-B7A5-636B-5CE7E275F173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11" creationId="{906076BA-91BB-49EB-BD8E-2702A7A6D0E5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12" creationId="{DCF5C92F-C8B3-9C78-06D0-15708BFE7E79}"/>
          </ac:spMkLst>
        </pc:spChg>
        <pc:spChg chg="mod">
          <ac:chgData name="이지운" userId="d5dfea2c-d399-4941-b35a-d6891388e25d" providerId="ADAL" clId="{9A5F668D-78CE-487A-89E9-45659BCF9391}" dt="2023-07-13T06:12:34.885" v="1028" actId="207"/>
          <ac:spMkLst>
            <pc:docMk/>
            <pc:sldMk cId="1312501153" sldId="273"/>
            <ac:spMk id="19" creationId="{5354F231-5215-4F1E-9F2B-D908276AA324}"/>
          </ac:spMkLst>
        </pc:spChg>
        <pc:spChg chg="del mod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20" creationId="{99CDE606-668B-4396-A668-88D050872139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21" creationId="{C83FFBAD-AF2C-41D2-8FFA-5CC582B3B707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22" creationId="{0729B1C3-C09A-492A-920F-EACC692D0F0C}"/>
          </ac:spMkLst>
        </pc:spChg>
        <pc:spChg chg="del">
          <ac:chgData name="이지운" userId="d5dfea2c-d399-4941-b35a-d6891388e25d" providerId="ADAL" clId="{9A5F668D-78CE-487A-89E9-45659BCF9391}" dt="2023-07-13T06:12:37.419" v="1029" actId="478"/>
          <ac:spMkLst>
            <pc:docMk/>
            <pc:sldMk cId="1312501153" sldId="273"/>
            <ac:spMk id="23" creationId="{92AFE0FB-B9F2-44E6-A4AB-CD67DCDBDFBE}"/>
          </ac:spMkLst>
        </pc:spChg>
        <pc:spChg chg="del">
          <ac:chgData name="이지운" userId="d5dfea2c-d399-4941-b35a-d6891388e25d" providerId="ADAL" clId="{9A5F668D-78CE-487A-89E9-45659BCF9391}" dt="2023-07-13T06:12:58.817" v="1031" actId="478"/>
          <ac:spMkLst>
            <pc:docMk/>
            <pc:sldMk cId="1312501153" sldId="273"/>
            <ac:spMk id="27" creationId="{D83B8E8F-335B-4486-B3D5-C723875930D6}"/>
          </ac:spMkLst>
        </pc:spChg>
        <pc:spChg chg="del">
          <ac:chgData name="이지운" userId="d5dfea2c-d399-4941-b35a-d6891388e25d" providerId="ADAL" clId="{9A5F668D-78CE-487A-89E9-45659BCF9391}" dt="2023-07-13T06:12:58.817" v="1031" actId="478"/>
          <ac:spMkLst>
            <pc:docMk/>
            <pc:sldMk cId="1312501153" sldId="273"/>
            <ac:spMk id="28" creationId="{CA7B4F5B-7E60-469B-AA84-5B04186D037B}"/>
          </ac:spMkLst>
        </pc:spChg>
        <pc:spChg chg="del">
          <ac:chgData name="이지운" userId="d5dfea2c-d399-4941-b35a-d6891388e25d" providerId="ADAL" clId="{9A5F668D-78CE-487A-89E9-45659BCF9391}" dt="2023-07-13T06:12:58.817" v="1031" actId="478"/>
          <ac:spMkLst>
            <pc:docMk/>
            <pc:sldMk cId="1312501153" sldId="273"/>
            <ac:spMk id="29" creationId="{BC37797E-FCA0-4E26-8EAE-5F9AD5042BCE}"/>
          </ac:spMkLst>
        </pc:spChg>
      </pc:sldChg>
      <pc:sldChg chg="addSp delSp modSp add mod">
        <pc:chgData name="이지운" userId="d5dfea2c-d399-4941-b35a-d6891388e25d" providerId="ADAL" clId="{9A5F668D-78CE-487A-89E9-45659BCF9391}" dt="2023-07-13T06:16:33.999" v="1106" actId="113"/>
        <pc:sldMkLst>
          <pc:docMk/>
          <pc:sldMk cId="262123950" sldId="274"/>
        </pc:sldMkLst>
        <pc:spChg chg="mod">
          <ac:chgData name="이지운" userId="d5dfea2c-d399-4941-b35a-d6891388e25d" providerId="ADAL" clId="{9A5F668D-78CE-487A-89E9-45659BCF9391}" dt="2023-07-13T06:13:07.626" v="1035"/>
          <ac:spMkLst>
            <pc:docMk/>
            <pc:sldMk cId="262123950" sldId="274"/>
            <ac:spMk id="2" creationId="{20C157EA-B7E6-47DF-949B-CD158885632E}"/>
          </ac:spMkLst>
        </pc:spChg>
        <pc:spChg chg="add del mod">
          <ac:chgData name="이지운" userId="d5dfea2c-d399-4941-b35a-d6891388e25d" providerId="ADAL" clId="{9A5F668D-78CE-487A-89E9-45659BCF9391}" dt="2023-07-13T06:13:17.092" v="1040"/>
          <ac:spMkLst>
            <pc:docMk/>
            <pc:sldMk cId="262123950" sldId="274"/>
            <ac:spMk id="3" creationId="{DE99FCF7-5585-D963-FC78-DA0DBF1501AB}"/>
          </ac:spMkLst>
        </pc:spChg>
        <pc:spChg chg="add del mod">
          <ac:chgData name="이지운" userId="d5dfea2c-d399-4941-b35a-d6891388e25d" providerId="ADAL" clId="{9A5F668D-78CE-487A-89E9-45659BCF9391}" dt="2023-07-13T06:13:18.970" v="1041" actId="478"/>
          <ac:spMkLst>
            <pc:docMk/>
            <pc:sldMk cId="262123950" sldId="274"/>
            <ac:spMk id="5" creationId="{437ED621-A488-44C0-B386-48A0BF071621}"/>
          </ac:spMkLst>
        </pc:spChg>
        <pc:spChg chg="add mod">
          <ac:chgData name="이지운" userId="d5dfea2c-d399-4941-b35a-d6891388e25d" providerId="ADAL" clId="{9A5F668D-78CE-487A-89E9-45659BCF9391}" dt="2023-07-13T06:16:33.999" v="1106" actId="113"/>
          <ac:spMkLst>
            <pc:docMk/>
            <pc:sldMk cId="262123950" sldId="274"/>
            <ac:spMk id="7" creationId="{281BFEB8-FA41-7E8D-D7EC-8AAE8645DBD4}"/>
          </ac:spMkLst>
        </pc:spChg>
        <pc:spChg chg="mod">
          <ac:chgData name="이지운" userId="d5dfea2c-d399-4941-b35a-d6891388e25d" providerId="ADAL" clId="{9A5F668D-78CE-487A-89E9-45659BCF9391}" dt="2023-07-13T06:13:16.116" v="1038" actId="207"/>
          <ac:spMkLst>
            <pc:docMk/>
            <pc:sldMk cId="262123950" sldId="274"/>
            <ac:spMk id="19" creationId="{5354F231-5215-4F1E-9F2B-D908276AA324}"/>
          </ac:spMkLst>
        </pc:spChg>
      </pc:sldChg>
      <pc:sldChg chg="addSp delSp modSp add mod">
        <pc:chgData name="이지운" userId="d5dfea2c-d399-4941-b35a-d6891388e25d" providerId="ADAL" clId="{9A5F668D-78CE-487A-89E9-45659BCF9391}" dt="2023-07-13T06:16:29.431" v="1104" actId="113"/>
        <pc:sldMkLst>
          <pc:docMk/>
          <pc:sldMk cId="3738741625" sldId="275"/>
        </pc:sldMkLst>
        <pc:spChg chg="mod">
          <ac:chgData name="이지운" userId="d5dfea2c-d399-4941-b35a-d6891388e25d" providerId="ADAL" clId="{9A5F668D-78CE-487A-89E9-45659BCF9391}" dt="2023-07-13T06:13:28.597" v="1043"/>
          <ac:spMkLst>
            <pc:docMk/>
            <pc:sldMk cId="3738741625" sldId="275"/>
            <ac:spMk id="2" creationId="{20C157EA-B7E6-47DF-949B-CD158885632E}"/>
          </ac:spMkLst>
        </pc:spChg>
        <pc:spChg chg="add del mod">
          <ac:chgData name="이지운" userId="d5dfea2c-d399-4941-b35a-d6891388e25d" providerId="ADAL" clId="{9A5F668D-78CE-487A-89E9-45659BCF9391}" dt="2023-07-13T06:13:42.433" v="1046" actId="478"/>
          <ac:spMkLst>
            <pc:docMk/>
            <pc:sldMk cId="3738741625" sldId="275"/>
            <ac:spMk id="3" creationId="{420D5141-D5E3-2008-7061-50988D33B368}"/>
          </ac:spMkLst>
        </pc:spChg>
        <pc:spChg chg="add mod">
          <ac:chgData name="이지운" userId="d5dfea2c-d399-4941-b35a-d6891388e25d" providerId="ADAL" clId="{9A5F668D-78CE-487A-89E9-45659BCF9391}" dt="2023-07-13T06:16:29.431" v="1104" actId="113"/>
          <ac:spMkLst>
            <pc:docMk/>
            <pc:sldMk cId="3738741625" sldId="275"/>
            <ac:spMk id="5" creationId="{7E9E24E5-B488-CA7A-3DA0-AD0559192EAD}"/>
          </ac:spMkLst>
        </pc:spChg>
        <pc:spChg chg="mod">
          <ac:chgData name="이지운" userId="d5dfea2c-d399-4941-b35a-d6891388e25d" providerId="ADAL" clId="{9A5F668D-78CE-487A-89E9-45659BCF9391}" dt="2023-07-13T06:13:39.939" v="1045" actId="207"/>
          <ac:spMkLst>
            <pc:docMk/>
            <pc:sldMk cId="3738741625" sldId="275"/>
            <ac:spMk id="19" creationId="{5354F231-5215-4F1E-9F2B-D908276AA324}"/>
          </ac:spMkLst>
        </pc:spChg>
      </pc:sldChg>
      <pc:sldChg chg="addSp delSp modSp add mod ord">
        <pc:chgData name="이지운" userId="d5dfea2c-d399-4941-b35a-d6891388e25d" providerId="ADAL" clId="{9A5F668D-78CE-487A-89E9-45659BCF9391}" dt="2023-07-13T06:16:19.915" v="1100" actId="113"/>
        <pc:sldMkLst>
          <pc:docMk/>
          <pc:sldMk cId="1941606855" sldId="276"/>
        </pc:sldMkLst>
        <pc:spChg chg="mod">
          <ac:chgData name="이지운" userId="d5dfea2c-d399-4941-b35a-d6891388e25d" providerId="ADAL" clId="{9A5F668D-78CE-487A-89E9-45659BCF9391}" dt="2023-07-13T06:14:14.447" v="1057"/>
          <ac:spMkLst>
            <pc:docMk/>
            <pc:sldMk cId="1941606855" sldId="276"/>
            <ac:spMk id="2" creationId="{20C157EA-B7E6-47DF-949B-CD158885632E}"/>
          </ac:spMkLst>
        </pc:spChg>
        <pc:spChg chg="add del mod">
          <ac:chgData name="이지운" userId="d5dfea2c-d399-4941-b35a-d6891388e25d" providerId="ADAL" clId="{9A5F668D-78CE-487A-89E9-45659BCF9391}" dt="2023-07-13T06:14:00.092" v="1053"/>
          <ac:spMkLst>
            <pc:docMk/>
            <pc:sldMk cId="1941606855" sldId="276"/>
            <ac:spMk id="3" creationId="{CE14C092-CD97-2BBA-B841-4161F264F57C}"/>
          </ac:spMkLst>
        </pc:spChg>
        <pc:spChg chg="add del mod">
          <ac:chgData name="이지운" userId="d5dfea2c-d399-4941-b35a-d6891388e25d" providerId="ADAL" clId="{9A5F668D-78CE-487A-89E9-45659BCF9391}" dt="2023-07-13T06:14:01.361" v="1054" actId="478"/>
          <ac:spMkLst>
            <pc:docMk/>
            <pc:sldMk cId="1941606855" sldId="276"/>
            <ac:spMk id="5" creationId="{373AE4B9-66BC-90B5-B252-CC64660824E1}"/>
          </ac:spMkLst>
        </pc:spChg>
        <pc:spChg chg="add del mod">
          <ac:chgData name="이지운" userId="d5dfea2c-d399-4941-b35a-d6891388e25d" providerId="ADAL" clId="{9A5F668D-78CE-487A-89E9-45659BCF9391}" dt="2023-07-13T06:14:21.656" v="1059" actId="478"/>
          <ac:spMkLst>
            <pc:docMk/>
            <pc:sldMk cId="1941606855" sldId="276"/>
            <ac:spMk id="7" creationId="{D50D2BE3-5972-A1EA-24B1-2E7EEC647F74}"/>
          </ac:spMkLst>
        </pc:spChg>
        <pc:spChg chg="add del mod">
          <ac:chgData name="이지운" userId="d5dfea2c-d399-4941-b35a-d6891388e25d" providerId="ADAL" clId="{9A5F668D-78CE-487A-89E9-45659BCF9391}" dt="2023-07-13T06:14:21.656" v="1059" actId="478"/>
          <ac:spMkLst>
            <pc:docMk/>
            <pc:sldMk cId="1941606855" sldId="276"/>
            <ac:spMk id="8" creationId="{062182D8-A589-F69F-2E8D-B3C4FD4B45BF}"/>
          </ac:spMkLst>
        </pc:spChg>
        <pc:spChg chg="add mod">
          <ac:chgData name="이지운" userId="d5dfea2c-d399-4941-b35a-d6891388e25d" providerId="ADAL" clId="{9A5F668D-78CE-487A-89E9-45659BCF9391}" dt="2023-07-13T06:16:19.915" v="1100" actId="113"/>
          <ac:spMkLst>
            <pc:docMk/>
            <pc:sldMk cId="1941606855" sldId="276"/>
            <ac:spMk id="9" creationId="{826F8E47-E8A2-9466-492E-85E4F215D2C0}"/>
          </ac:spMkLst>
        </pc:spChg>
        <pc:spChg chg="mod">
          <ac:chgData name="이지운" userId="d5dfea2c-d399-4941-b35a-d6891388e25d" providerId="ADAL" clId="{9A5F668D-78CE-487A-89E9-45659BCF9391}" dt="2023-07-13T06:14:19.515" v="1058" actId="207"/>
          <ac:spMkLst>
            <pc:docMk/>
            <pc:sldMk cId="1941606855" sldId="276"/>
            <ac:spMk id="19" creationId="{5354F231-5215-4F1E-9F2B-D908276AA324}"/>
          </ac:spMkLst>
        </pc:spChg>
      </pc:sldChg>
      <pc:sldChg chg="addSp modSp add mod">
        <pc:chgData name="이지운" userId="d5dfea2c-d399-4941-b35a-d6891388e25d" providerId="ADAL" clId="{9A5F668D-78CE-487A-89E9-45659BCF9391}" dt="2023-07-13T06:16:23.972" v="1102" actId="113"/>
        <pc:sldMkLst>
          <pc:docMk/>
          <pc:sldMk cId="1585719787" sldId="277"/>
        </pc:sldMkLst>
        <pc:spChg chg="add mod">
          <ac:chgData name="이지운" userId="d5dfea2c-d399-4941-b35a-d6891388e25d" providerId="ADAL" clId="{9A5F668D-78CE-487A-89E9-45659BCF9391}" dt="2023-07-13T06:16:23.972" v="1102" actId="113"/>
          <ac:spMkLst>
            <pc:docMk/>
            <pc:sldMk cId="1585719787" sldId="277"/>
            <ac:spMk id="3" creationId="{2E851B86-8CB0-609F-5693-4DC63693EB0E}"/>
          </ac:spMkLst>
        </pc:spChg>
      </pc:sldChg>
      <pc:sldChg chg="addSp delSp modSp add mod">
        <pc:chgData name="이지운" userId="d5dfea2c-d399-4941-b35a-d6891388e25d" providerId="ADAL" clId="{9A5F668D-78CE-487A-89E9-45659BCF9391}" dt="2023-07-13T06:39:59.002" v="2154" actId="478"/>
        <pc:sldMkLst>
          <pc:docMk/>
          <pc:sldMk cId="150314052" sldId="279"/>
        </pc:sldMkLst>
        <pc:spChg chg="add mod">
          <ac:chgData name="이지운" userId="d5dfea2c-d399-4941-b35a-d6891388e25d" providerId="ADAL" clId="{9A5F668D-78CE-487A-89E9-45659BCF9391}" dt="2023-07-13T06:39:21.801" v="2123"/>
          <ac:spMkLst>
            <pc:docMk/>
            <pc:sldMk cId="150314052" sldId="279"/>
            <ac:spMk id="2" creationId="{74AA5736-E8A8-6EC2-5242-34262F8FB412}"/>
          </ac:spMkLst>
        </pc:spChg>
        <pc:spChg chg="add del mod">
          <ac:chgData name="이지운" userId="d5dfea2c-d399-4941-b35a-d6891388e25d" providerId="ADAL" clId="{9A5F668D-78CE-487A-89E9-45659BCF9391}" dt="2023-07-13T06:39:59.002" v="2154" actId="478"/>
          <ac:spMkLst>
            <pc:docMk/>
            <pc:sldMk cId="150314052" sldId="279"/>
            <ac:spMk id="3" creationId="{F3C40682-A511-6D8F-BDBB-953B99E7109C}"/>
          </ac:spMkLst>
        </pc:spChg>
        <pc:spChg chg="del">
          <ac:chgData name="이지운" userId="d5dfea2c-d399-4941-b35a-d6891388e25d" providerId="ADAL" clId="{9A5F668D-78CE-487A-89E9-45659BCF9391}" dt="2023-07-13T06:39:21.642" v="2122" actId="478"/>
          <ac:spMkLst>
            <pc:docMk/>
            <pc:sldMk cId="150314052" sldId="279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39:21.642" v="2122" actId="478"/>
          <ac:spMkLst>
            <pc:docMk/>
            <pc:sldMk cId="150314052" sldId="279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39:21.642" v="2122" actId="478"/>
          <ac:spMkLst>
            <pc:docMk/>
            <pc:sldMk cId="150314052" sldId="279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39:21.642" v="2122" actId="478"/>
          <ac:cxnSpMkLst>
            <pc:docMk/>
            <pc:sldMk cId="150314052" sldId="279"/>
            <ac:cxnSpMk id="7" creationId="{C8F7FDBE-1C72-48EA-B420-4197038ED628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39:44.705" v="2152" actId="2062"/>
        <pc:sldMkLst>
          <pc:docMk/>
          <pc:sldMk cId="2628412695" sldId="280"/>
        </pc:sldMkLst>
        <pc:spChg chg="add mod">
          <ac:chgData name="이지운" userId="d5dfea2c-d399-4941-b35a-d6891388e25d" providerId="ADAL" clId="{9A5F668D-78CE-487A-89E9-45659BCF9391}" dt="2023-07-13T06:39:26.251" v="2125"/>
          <ac:spMkLst>
            <pc:docMk/>
            <pc:sldMk cId="2628412695" sldId="280"/>
            <ac:spMk id="3" creationId="{7BB24B64-5A98-5388-0215-20A18C906B6B}"/>
          </ac:spMkLst>
        </pc:spChg>
        <pc:spChg chg="add mod">
          <ac:chgData name="이지운" userId="d5dfea2c-d399-4941-b35a-d6891388e25d" providerId="ADAL" clId="{9A5F668D-78CE-487A-89E9-45659BCF9391}" dt="2023-07-13T06:39:29.315" v="2133" actId="20577"/>
          <ac:spMkLst>
            <pc:docMk/>
            <pc:sldMk cId="2628412695" sldId="280"/>
            <ac:spMk id="4" creationId="{6AAB38AA-88CB-3383-FD8A-8B6AA9EB7C4D}"/>
          </ac:spMkLst>
        </pc:spChg>
        <pc:spChg chg="del">
          <ac:chgData name="이지운" userId="d5dfea2c-d399-4941-b35a-d6891388e25d" providerId="ADAL" clId="{9A5F668D-78CE-487A-89E9-45659BCF9391}" dt="2023-07-13T06:39:26.127" v="2124" actId="478"/>
          <ac:spMkLst>
            <pc:docMk/>
            <pc:sldMk cId="2628412695" sldId="280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39:26.127" v="2124" actId="478"/>
          <ac:spMkLst>
            <pc:docMk/>
            <pc:sldMk cId="2628412695" sldId="280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39:26.127" v="2124" actId="478"/>
          <ac:spMkLst>
            <pc:docMk/>
            <pc:sldMk cId="2628412695" sldId="280"/>
            <ac:spMk id="9" creationId="{C1499F97-FBE4-410F-807B-6BA8520AA736}"/>
          </ac:spMkLst>
        </pc:spChg>
        <pc:graphicFrameChg chg="modGraphic">
          <ac:chgData name="이지운" userId="d5dfea2c-d399-4941-b35a-d6891388e25d" providerId="ADAL" clId="{9A5F668D-78CE-487A-89E9-45659BCF9391}" dt="2023-07-13T06:39:44.705" v="2152" actId="2062"/>
          <ac:graphicFrameMkLst>
            <pc:docMk/>
            <pc:sldMk cId="2628412695" sldId="280"/>
            <ac:graphicFrameMk id="2" creationId="{9AC61CBF-AE01-4C2A-A078-E18DD23C3062}"/>
          </ac:graphicFrameMkLst>
        </pc:graphicFrameChg>
        <pc:cxnChg chg="del">
          <ac:chgData name="이지운" userId="d5dfea2c-d399-4941-b35a-d6891388e25d" providerId="ADAL" clId="{9A5F668D-78CE-487A-89E9-45659BCF9391}" dt="2023-07-13T06:39:26.127" v="2124" actId="478"/>
          <ac:cxnSpMkLst>
            <pc:docMk/>
            <pc:sldMk cId="2628412695" sldId="280"/>
            <ac:cxnSpMk id="7" creationId="{C8F7FDBE-1C72-48EA-B420-4197038ED628}"/>
          </ac:cxnSpMkLst>
        </pc:cxnChg>
      </pc:sldChg>
      <pc:sldChg chg="add">
        <pc:chgData name="이지운" userId="d5dfea2c-d399-4941-b35a-d6891388e25d" providerId="ADAL" clId="{9A5F668D-78CE-487A-89E9-45659BCF9391}" dt="2023-07-13T06:42:02.424" v="2308"/>
        <pc:sldMkLst>
          <pc:docMk/>
          <pc:sldMk cId="940724525" sldId="281"/>
        </pc:sldMkLst>
      </pc:sldChg>
      <pc:sldChg chg="addSp delSp modSp add del mod">
        <pc:chgData name="이지운" userId="d5dfea2c-d399-4941-b35a-d6891388e25d" providerId="ADAL" clId="{9A5F668D-78CE-487A-89E9-45659BCF9391}" dt="2023-07-13T06:41:59.747" v="2307" actId="2696"/>
        <pc:sldMkLst>
          <pc:docMk/>
          <pc:sldMk cId="2805112932" sldId="281"/>
        </pc:sldMkLst>
        <pc:spChg chg="add mod">
          <ac:chgData name="이지운" userId="d5dfea2c-d399-4941-b35a-d6891388e25d" providerId="ADAL" clId="{9A5F668D-78CE-487A-89E9-45659BCF9391}" dt="2023-07-13T06:41:48.278" v="2302"/>
          <ac:spMkLst>
            <pc:docMk/>
            <pc:sldMk cId="2805112932" sldId="281"/>
            <ac:spMk id="2" creationId="{824BECD8-B8A3-090B-15ED-803D6A76257B}"/>
          </ac:spMkLst>
        </pc:spChg>
        <pc:spChg chg="del">
          <ac:chgData name="이지운" userId="d5dfea2c-d399-4941-b35a-d6891388e25d" providerId="ADAL" clId="{9A5F668D-78CE-487A-89E9-45659BCF9391}" dt="2023-07-13T06:41:48.106" v="2301" actId="478"/>
          <ac:spMkLst>
            <pc:docMk/>
            <pc:sldMk cId="2805112932" sldId="281"/>
            <ac:spMk id="4" creationId="{BD77B151-A995-4C6B-B534-6DC0C0985843}"/>
          </ac:spMkLst>
        </pc:spChg>
        <pc:spChg chg="del">
          <ac:chgData name="이지운" userId="d5dfea2c-d399-4941-b35a-d6891388e25d" providerId="ADAL" clId="{9A5F668D-78CE-487A-89E9-45659BCF9391}" dt="2023-07-13T06:41:48.106" v="2301" actId="478"/>
          <ac:spMkLst>
            <pc:docMk/>
            <pc:sldMk cId="2805112932" sldId="281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41:48.106" v="2301" actId="478"/>
          <ac:spMkLst>
            <pc:docMk/>
            <pc:sldMk cId="2805112932" sldId="281"/>
            <ac:spMk id="6" creationId="{A67411A9-61F1-4B49-AAFC-249F77252311}"/>
          </ac:spMkLst>
        </pc:spChg>
        <pc:spChg chg="add mod">
          <ac:chgData name="이지운" userId="d5dfea2c-d399-4941-b35a-d6891388e25d" providerId="ADAL" clId="{9A5F668D-78CE-487A-89E9-45659BCF9391}" dt="2023-07-13T06:41:54.794" v="2306" actId="20577"/>
          <ac:spMkLst>
            <pc:docMk/>
            <pc:sldMk cId="2805112932" sldId="281"/>
            <ac:spMk id="8" creationId="{BA06CB34-7900-7183-34D7-37E5EB708846}"/>
          </ac:spMkLst>
        </pc:spChg>
        <pc:spChg chg="del">
          <ac:chgData name="이지운" userId="d5dfea2c-d399-4941-b35a-d6891388e25d" providerId="ADAL" clId="{9A5F668D-78CE-487A-89E9-45659BCF9391}" dt="2023-07-13T06:41:48.106" v="2301" actId="478"/>
          <ac:spMkLst>
            <pc:docMk/>
            <pc:sldMk cId="2805112932" sldId="281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41:48.106" v="2301" actId="478"/>
          <ac:cxnSpMkLst>
            <pc:docMk/>
            <pc:sldMk cId="2805112932" sldId="281"/>
            <ac:cxnSpMk id="7" creationId="{C8F7FDBE-1C72-48EA-B420-4197038ED628}"/>
          </ac:cxnSpMkLst>
        </pc:cxnChg>
      </pc:sldChg>
      <pc:sldChg chg="addSp delSp modSp add del mod">
        <pc:chgData name="이지운" userId="d5dfea2c-d399-4941-b35a-d6891388e25d" providerId="ADAL" clId="{9A5F668D-78CE-487A-89E9-45659BCF9391}" dt="2023-07-13T06:41:59.747" v="2307" actId="2696"/>
        <pc:sldMkLst>
          <pc:docMk/>
          <pc:sldMk cId="1025903705" sldId="282"/>
        </pc:sldMkLst>
        <pc:spChg chg="add mod">
          <ac:chgData name="이지운" userId="d5dfea2c-d399-4941-b35a-d6891388e25d" providerId="ADAL" clId="{9A5F668D-78CE-487A-89E9-45659BCF9391}" dt="2023-07-13T06:40:31.811" v="2180" actId="20577"/>
          <ac:spMkLst>
            <pc:docMk/>
            <pc:sldMk cId="1025903705" sldId="282"/>
            <ac:spMk id="3" creationId="{A3C21476-2BA1-95F5-25A1-0FCE46D8E873}"/>
          </ac:spMkLst>
        </pc:spChg>
        <pc:spChg chg="add mod">
          <ac:chgData name="이지운" userId="d5dfea2c-d399-4941-b35a-d6891388e25d" providerId="ADAL" clId="{9A5F668D-78CE-487A-89E9-45659BCF9391}" dt="2023-07-13T06:41:42.980" v="2300" actId="20577"/>
          <ac:spMkLst>
            <pc:docMk/>
            <pc:sldMk cId="1025903705" sldId="282"/>
            <ac:spMk id="4" creationId="{C65DCA88-F4F8-632B-C120-40A23A1CAC31}"/>
          </ac:spMkLst>
        </pc:spChg>
        <pc:spChg chg="del">
          <ac:chgData name="이지운" userId="d5dfea2c-d399-4941-b35a-d6891388e25d" providerId="ADAL" clId="{9A5F668D-78CE-487A-89E9-45659BCF9391}" dt="2023-07-13T06:40:21.247" v="2155" actId="478"/>
          <ac:spMkLst>
            <pc:docMk/>
            <pc:sldMk cId="1025903705" sldId="282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40:21.247" v="2155" actId="478"/>
          <ac:spMkLst>
            <pc:docMk/>
            <pc:sldMk cId="1025903705" sldId="282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40:21.247" v="2155" actId="478"/>
          <ac:spMkLst>
            <pc:docMk/>
            <pc:sldMk cId="1025903705" sldId="282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40:21.247" v="2155" actId="478"/>
          <ac:cxnSpMkLst>
            <pc:docMk/>
            <pc:sldMk cId="1025903705" sldId="282"/>
            <ac:cxnSpMk id="7" creationId="{C8F7FDBE-1C72-48EA-B420-4197038ED628}"/>
          </ac:cxnSpMkLst>
        </pc:cxnChg>
      </pc:sldChg>
      <pc:sldChg chg="add">
        <pc:chgData name="이지운" userId="d5dfea2c-d399-4941-b35a-d6891388e25d" providerId="ADAL" clId="{9A5F668D-78CE-487A-89E9-45659BCF9391}" dt="2023-07-13T06:42:02.424" v="2308"/>
        <pc:sldMkLst>
          <pc:docMk/>
          <pc:sldMk cId="3142608610" sldId="282"/>
        </pc:sldMkLst>
      </pc:sldChg>
      <pc:sldChg chg="add">
        <pc:chgData name="이지운" userId="d5dfea2c-d399-4941-b35a-d6891388e25d" providerId="ADAL" clId="{9A5F668D-78CE-487A-89E9-45659BCF9391}" dt="2023-07-13T06:42:02.424" v="2308"/>
        <pc:sldMkLst>
          <pc:docMk/>
          <pc:sldMk cId="451765708" sldId="283"/>
        </pc:sldMkLst>
      </pc:sldChg>
      <pc:sldChg chg="addSp delSp modSp add del mod">
        <pc:chgData name="이지운" userId="d5dfea2c-d399-4941-b35a-d6891388e25d" providerId="ADAL" clId="{9A5F668D-78CE-487A-89E9-45659BCF9391}" dt="2023-07-13T06:41:59.747" v="2307" actId="2696"/>
        <pc:sldMkLst>
          <pc:docMk/>
          <pc:sldMk cId="2628575565" sldId="283"/>
        </pc:sldMkLst>
        <pc:spChg chg="add mod">
          <ac:chgData name="이지운" userId="d5dfea2c-d399-4941-b35a-d6891388e25d" providerId="ADAL" clId="{9A5F668D-78CE-487A-89E9-45659BCF9391}" dt="2023-07-13T06:40:38.640" v="2182"/>
          <ac:spMkLst>
            <pc:docMk/>
            <pc:sldMk cId="2628575565" sldId="283"/>
            <ac:spMk id="2" creationId="{AE8B79CA-01B7-FA43-9DA1-E732E881B36F}"/>
          </ac:spMkLst>
        </pc:spChg>
        <pc:spChg chg="add mod">
          <ac:chgData name="이지운" userId="d5dfea2c-d399-4941-b35a-d6891388e25d" providerId="ADAL" clId="{9A5F668D-78CE-487A-89E9-45659BCF9391}" dt="2023-07-13T06:40:38.640" v="2182"/>
          <ac:spMkLst>
            <pc:docMk/>
            <pc:sldMk cId="2628575565" sldId="283"/>
            <ac:spMk id="3" creationId="{74F7CC5F-9ECD-A5C7-3734-21103090313A}"/>
          </ac:spMkLst>
        </pc:spChg>
        <pc:spChg chg="del">
          <ac:chgData name="이지운" userId="d5dfea2c-d399-4941-b35a-d6891388e25d" providerId="ADAL" clId="{9A5F668D-78CE-487A-89E9-45659BCF9391}" dt="2023-07-13T06:40:38.203" v="2181" actId="478"/>
          <ac:spMkLst>
            <pc:docMk/>
            <pc:sldMk cId="2628575565" sldId="283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40:38.203" v="2181" actId="478"/>
          <ac:spMkLst>
            <pc:docMk/>
            <pc:sldMk cId="2628575565" sldId="283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40:38.203" v="2181" actId="478"/>
          <ac:spMkLst>
            <pc:docMk/>
            <pc:sldMk cId="2628575565" sldId="283"/>
            <ac:spMk id="9" creationId="{C1499F97-FBE4-410F-807B-6BA8520AA736}"/>
          </ac:spMkLst>
        </pc:spChg>
        <pc:picChg chg="mod">
          <ac:chgData name="이지운" userId="d5dfea2c-d399-4941-b35a-d6891388e25d" providerId="ADAL" clId="{9A5F668D-78CE-487A-89E9-45659BCF9391}" dt="2023-07-13T06:40:40.910" v="2183" actId="1076"/>
          <ac:picMkLst>
            <pc:docMk/>
            <pc:sldMk cId="2628575565" sldId="283"/>
            <ac:picMk id="11" creationId="{71D0C471-43BE-43D0-AA86-5FD94C2B4859}"/>
          </ac:picMkLst>
        </pc:picChg>
        <pc:cxnChg chg="del">
          <ac:chgData name="이지운" userId="d5dfea2c-d399-4941-b35a-d6891388e25d" providerId="ADAL" clId="{9A5F668D-78CE-487A-89E9-45659BCF9391}" dt="2023-07-13T06:40:38.203" v="2181" actId="478"/>
          <ac:cxnSpMkLst>
            <pc:docMk/>
            <pc:sldMk cId="2628575565" sldId="283"/>
            <ac:cxnSpMk id="7" creationId="{C8F7FDBE-1C72-48EA-B420-4197038ED628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41:30.875" v="2292" actId="1035"/>
        <pc:sldMkLst>
          <pc:docMk/>
          <pc:sldMk cId="1774030856" sldId="284"/>
        </pc:sldMkLst>
        <pc:spChg chg="add mod">
          <ac:chgData name="이지운" userId="d5dfea2c-d399-4941-b35a-d6891388e25d" providerId="ADAL" clId="{9A5F668D-78CE-487A-89E9-45659BCF9391}" dt="2023-07-13T06:41:23.358" v="2269" actId="20577"/>
          <ac:spMkLst>
            <pc:docMk/>
            <pc:sldMk cId="1774030856" sldId="284"/>
            <ac:spMk id="4" creationId="{697D6002-B396-EBDE-AA1B-A6080BC67674}"/>
          </ac:spMkLst>
        </pc:spChg>
        <pc:spChg chg="del">
          <ac:chgData name="이지운" userId="d5dfea2c-d399-4941-b35a-d6891388e25d" providerId="ADAL" clId="{9A5F668D-78CE-487A-89E9-45659BCF9391}" dt="2023-07-13T06:41:01.807" v="2229" actId="478"/>
          <ac:spMkLst>
            <pc:docMk/>
            <pc:sldMk cId="1774030856" sldId="284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41:01.807" v="2229" actId="478"/>
          <ac:spMkLst>
            <pc:docMk/>
            <pc:sldMk cId="1774030856" sldId="284"/>
            <ac:spMk id="6" creationId="{A67411A9-61F1-4B49-AAFC-249F77252311}"/>
          </ac:spMkLst>
        </pc:spChg>
        <pc:spChg chg="add del mod">
          <ac:chgData name="이지운" userId="d5dfea2c-d399-4941-b35a-d6891388e25d" providerId="ADAL" clId="{9A5F668D-78CE-487A-89E9-45659BCF9391}" dt="2023-07-13T06:41:27.013" v="2270" actId="478"/>
          <ac:spMkLst>
            <pc:docMk/>
            <pc:sldMk cId="1774030856" sldId="284"/>
            <ac:spMk id="8" creationId="{1CAC586C-4916-A2BE-5E66-AEE167004010}"/>
          </ac:spMkLst>
        </pc:spChg>
        <pc:spChg chg="del">
          <ac:chgData name="이지운" userId="d5dfea2c-d399-4941-b35a-d6891388e25d" providerId="ADAL" clId="{9A5F668D-78CE-487A-89E9-45659BCF9391}" dt="2023-07-13T06:40:58.519" v="2228" actId="478"/>
          <ac:spMkLst>
            <pc:docMk/>
            <pc:sldMk cId="1774030856" sldId="284"/>
            <ac:spMk id="9" creationId="{C1499F97-FBE4-410F-807B-6BA8520AA736}"/>
          </ac:spMkLst>
        </pc:spChg>
        <pc:graphicFrameChg chg="mod">
          <ac:chgData name="이지운" userId="d5dfea2c-d399-4941-b35a-d6891388e25d" providerId="ADAL" clId="{9A5F668D-78CE-487A-89E9-45659BCF9391}" dt="2023-07-13T06:41:30.875" v="2292" actId="1035"/>
          <ac:graphicFrameMkLst>
            <pc:docMk/>
            <pc:sldMk cId="1774030856" sldId="284"/>
            <ac:graphicFrameMk id="2" creationId="{DC185D5F-1DDB-4CEB-856D-E53E6A47A1A1}"/>
          </ac:graphicFrameMkLst>
        </pc:graphicFrameChg>
        <pc:graphicFrameChg chg="mod">
          <ac:chgData name="이지운" userId="d5dfea2c-d399-4941-b35a-d6891388e25d" providerId="ADAL" clId="{9A5F668D-78CE-487A-89E9-45659BCF9391}" dt="2023-07-13T06:41:30.875" v="2292" actId="1035"/>
          <ac:graphicFrameMkLst>
            <pc:docMk/>
            <pc:sldMk cId="1774030856" sldId="284"/>
            <ac:graphicFrameMk id="3" creationId="{1CC0F539-5939-4962-B912-214EC967E6CF}"/>
          </ac:graphicFrameMkLst>
        </pc:graphicFrameChg>
        <pc:cxnChg chg="del">
          <ac:chgData name="이지운" userId="d5dfea2c-d399-4941-b35a-d6891388e25d" providerId="ADAL" clId="{9A5F668D-78CE-487A-89E9-45659BCF9391}" dt="2023-07-13T06:40:58.519" v="2228" actId="478"/>
          <ac:cxnSpMkLst>
            <pc:docMk/>
            <pc:sldMk cId="1774030856" sldId="284"/>
            <ac:cxnSpMk id="7" creationId="{C8F7FDBE-1C72-48EA-B420-4197038ED628}"/>
          </ac:cxnSpMkLst>
        </pc:cxnChg>
      </pc:sldChg>
      <pc:sldChg chg="add">
        <pc:chgData name="이지운" userId="d5dfea2c-d399-4941-b35a-d6891388e25d" providerId="ADAL" clId="{9A5F668D-78CE-487A-89E9-45659BCF9391}" dt="2023-07-13T06:42:02.424" v="2308"/>
        <pc:sldMkLst>
          <pc:docMk/>
          <pc:sldMk cId="107248098" sldId="285"/>
        </pc:sldMkLst>
      </pc:sldChg>
      <pc:sldChg chg="addSp delSp modSp add del mod">
        <pc:chgData name="이지운" userId="d5dfea2c-d399-4941-b35a-d6891388e25d" providerId="ADAL" clId="{9A5F668D-78CE-487A-89E9-45659BCF9391}" dt="2023-07-13T06:41:59.747" v="2307" actId="2696"/>
        <pc:sldMkLst>
          <pc:docMk/>
          <pc:sldMk cId="2726924848" sldId="285"/>
        </pc:sldMkLst>
        <pc:spChg chg="add mod">
          <ac:chgData name="이지운" userId="d5dfea2c-d399-4941-b35a-d6891388e25d" providerId="ADAL" clId="{9A5F668D-78CE-487A-89E9-45659BCF9391}" dt="2023-07-13T06:40:43.632" v="2185"/>
          <ac:spMkLst>
            <pc:docMk/>
            <pc:sldMk cId="2726924848" sldId="285"/>
            <ac:spMk id="2" creationId="{BCFB3621-1EBE-436B-E362-73EE143719C4}"/>
          </ac:spMkLst>
        </pc:spChg>
        <pc:spChg chg="add mod">
          <ac:chgData name="이지운" userId="d5dfea2c-d399-4941-b35a-d6891388e25d" providerId="ADAL" clId="{9A5F668D-78CE-487A-89E9-45659BCF9391}" dt="2023-07-13T06:40:53.670" v="2227" actId="20577"/>
          <ac:spMkLst>
            <pc:docMk/>
            <pc:sldMk cId="2726924848" sldId="285"/>
            <ac:spMk id="3" creationId="{A6D0B779-A665-2922-1EE3-B3E69C38C33B}"/>
          </ac:spMkLst>
        </pc:spChg>
        <pc:spChg chg="del">
          <ac:chgData name="이지운" userId="d5dfea2c-d399-4941-b35a-d6891388e25d" providerId="ADAL" clId="{9A5F668D-78CE-487A-89E9-45659BCF9391}" dt="2023-07-13T06:40:43.512" v="2184" actId="478"/>
          <ac:spMkLst>
            <pc:docMk/>
            <pc:sldMk cId="2726924848" sldId="285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40:43.512" v="2184" actId="478"/>
          <ac:spMkLst>
            <pc:docMk/>
            <pc:sldMk cId="2726924848" sldId="285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40:43.512" v="2184" actId="478"/>
          <ac:spMkLst>
            <pc:docMk/>
            <pc:sldMk cId="2726924848" sldId="285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40:43.512" v="2184" actId="478"/>
          <ac:cxnSpMkLst>
            <pc:docMk/>
            <pc:sldMk cId="2726924848" sldId="285"/>
            <ac:cxnSpMk id="7" creationId="{C8F7FDBE-1C72-48EA-B420-4197038ED628}"/>
          </ac:cxnSpMkLst>
        </pc:cxnChg>
      </pc:sldChg>
      <pc:sldChg chg="delSp modSp add mod">
        <pc:chgData name="이지운" userId="d5dfea2c-d399-4941-b35a-d6891388e25d" providerId="ADAL" clId="{9A5F668D-78CE-487A-89E9-45659BCF9391}" dt="2023-07-13T06:30:47.596" v="1815" actId="20577"/>
        <pc:sldMkLst>
          <pc:docMk/>
          <pc:sldMk cId="4019628724" sldId="316"/>
        </pc:sldMkLst>
        <pc:spChg chg="del">
          <ac:chgData name="이지운" userId="d5dfea2c-d399-4941-b35a-d6891388e25d" providerId="ADAL" clId="{9A5F668D-78CE-487A-89E9-45659BCF9391}" dt="2023-07-13T06:20:31.840" v="1127" actId="478"/>
          <ac:spMkLst>
            <pc:docMk/>
            <pc:sldMk cId="4019628724" sldId="316"/>
            <ac:spMk id="13" creationId="{B00BAB2F-58B6-46C5-82FD-E0809157F455}"/>
          </ac:spMkLst>
        </pc:spChg>
        <pc:spChg chg="mod">
          <ac:chgData name="이지운" userId="d5dfea2c-d399-4941-b35a-d6891388e25d" providerId="ADAL" clId="{9A5F668D-78CE-487A-89E9-45659BCF9391}" dt="2023-07-13T06:30:47.596" v="1815" actId="20577"/>
          <ac:spMkLst>
            <pc:docMk/>
            <pc:sldMk cId="4019628724" sldId="316"/>
            <ac:spMk id="14" creationId="{890E8E68-E220-4F08-8686-AB9162EABF31}"/>
          </ac:spMkLst>
        </pc:spChg>
        <pc:spChg chg="mod">
          <ac:chgData name="이지운" userId="d5dfea2c-d399-4941-b35a-d6891388e25d" providerId="ADAL" clId="{9A5F668D-78CE-487A-89E9-45659BCF9391}" dt="2023-07-13T06:21:37.011" v="1263" actId="1076"/>
          <ac:spMkLst>
            <pc:docMk/>
            <pc:sldMk cId="4019628724" sldId="316"/>
            <ac:spMk id="15" creationId="{7E78D478-D4E6-470E-AEB1-BED381B6BEE4}"/>
          </ac:spMkLst>
        </pc:spChg>
        <pc:picChg chg="mod">
          <ac:chgData name="이지운" userId="d5dfea2c-d399-4941-b35a-d6891388e25d" providerId="ADAL" clId="{9A5F668D-78CE-487A-89E9-45659BCF9391}" dt="2023-07-13T06:20:20.598" v="1125" actId="208"/>
          <ac:picMkLst>
            <pc:docMk/>
            <pc:sldMk cId="4019628724" sldId="316"/>
            <ac:picMk id="4" creationId="{82B1BD86-47EB-1E34-D7B5-D67410908A37}"/>
          </ac:picMkLst>
        </pc:picChg>
        <pc:cxnChg chg="mod">
          <ac:chgData name="이지운" userId="d5dfea2c-d399-4941-b35a-d6891388e25d" providerId="ADAL" clId="{9A5F668D-78CE-487A-89E9-45659BCF9391}" dt="2023-07-13T06:20:26.250" v="1126" actId="208"/>
          <ac:cxnSpMkLst>
            <pc:docMk/>
            <pc:sldMk cId="4019628724" sldId="316"/>
            <ac:cxnSpMk id="17" creationId="{5A4C65F4-1CD8-4617-AFE7-E2B06057A059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35:47.586" v="2015" actId="113"/>
        <pc:sldMkLst>
          <pc:docMk/>
          <pc:sldMk cId="1252553861" sldId="339"/>
        </pc:sldMkLst>
        <pc:spChg chg="add mod">
          <ac:chgData name="이지운" userId="d5dfea2c-d399-4941-b35a-d6891388e25d" providerId="ADAL" clId="{9A5F668D-78CE-487A-89E9-45659BCF9391}" dt="2023-07-13T06:35:23.657" v="1992"/>
          <ac:spMkLst>
            <pc:docMk/>
            <pc:sldMk cId="1252553861" sldId="339"/>
            <ac:spMk id="2" creationId="{BC1DA69C-5F18-A4AF-97E2-C97877976CD2}"/>
          </ac:spMkLst>
        </pc:spChg>
        <pc:spChg chg="add mod">
          <ac:chgData name="이지운" userId="d5dfea2c-d399-4941-b35a-d6891388e25d" providerId="ADAL" clId="{9A5F668D-78CE-487A-89E9-45659BCF9391}" dt="2023-07-13T06:35:44.585" v="2014" actId="20577"/>
          <ac:spMkLst>
            <pc:docMk/>
            <pc:sldMk cId="1252553861" sldId="339"/>
            <ac:spMk id="3" creationId="{68F46034-B7BB-BC67-F2FD-34284ED2DDFA}"/>
          </ac:spMkLst>
        </pc:spChg>
        <pc:spChg chg="mod">
          <ac:chgData name="이지운" userId="d5dfea2c-d399-4941-b35a-d6891388e25d" providerId="ADAL" clId="{9A5F668D-78CE-487A-89E9-45659BCF9391}" dt="2023-07-13T06:33:21.909" v="1962" actId="1035"/>
          <ac:spMkLst>
            <pc:docMk/>
            <pc:sldMk cId="1252553861" sldId="339"/>
            <ac:spMk id="4" creationId="{67E7965C-D859-6711-AC6A-C0C08318AC7C}"/>
          </ac:spMkLst>
        </pc:spChg>
        <pc:spChg chg="mod">
          <ac:chgData name="이지운" userId="d5dfea2c-d399-4941-b35a-d6891388e25d" providerId="ADAL" clId="{9A5F668D-78CE-487A-89E9-45659BCF9391}" dt="2023-07-13T06:35:47.586" v="2015" actId="113"/>
          <ac:spMkLst>
            <pc:docMk/>
            <pc:sldMk cId="1252553861" sldId="339"/>
            <ac:spMk id="5" creationId="{283B30A7-80F8-193F-56F0-219338446158}"/>
          </ac:spMkLst>
        </pc:spChg>
        <pc:spChg chg="mod">
          <ac:chgData name="이지운" userId="d5dfea2c-d399-4941-b35a-d6891388e25d" providerId="ADAL" clId="{9A5F668D-78CE-487A-89E9-45659BCF9391}" dt="2023-07-13T06:33:21.909" v="1962" actId="1035"/>
          <ac:spMkLst>
            <pc:docMk/>
            <pc:sldMk cId="1252553861" sldId="339"/>
            <ac:spMk id="9" creationId="{B3C11817-9F80-21C3-4F7B-E05CE11815DE}"/>
          </ac:spMkLst>
        </pc:spChg>
        <pc:spChg chg="mod">
          <ac:chgData name="이지운" userId="d5dfea2c-d399-4941-b35a-d6891388e25d" providerId="ADAL" clId="{9A5F668D-78CE-487A-89E9-45659BCF9391}" dt="2023-07-13T06:31:08.649" v="1830" actId="20577"/>
          <ac:spMkLst>
            <pc:docMk/>
            <pc:sldMk cId="1252553861" sldId="339"/>
            <ac:spMk id="23" creationId="{11155078-BEB8-44F8-A0BE-73529477888D}"/>
          </ac:spMkLst>
        </pc:spChg>
        <pc:picChg chg="mod">
          <ac:chgData name="이지운" userId="d5dfea2c-d399-4941-b35a-d6891388e25d" providerId="ADAL" clId="{9A5F668D-78CE-487A-89E9-45659BCF9391}" dt="2023-07-13T06:33:15.641" v="1939" actId="1076"/>
          <ac:picMkLst>
            <pc:docMk/>
            <pc:sldMk cId="1252553861" sldId="339"/>
            <ac:picMk id="2050" creationId="{39B4EA05-C7A0-40A7-8576-6E2B1FE8D3C2}"/>
          </ac:picMkLst>
        </pc:picChg>
        <pc:picChg chg="mod">
          <ac:chgData name="이지운" userId="d5dfea2c-d399-4941-b35a-d6891388e25d" providerId="ADAL" clId="{9A5F668D-78CE-487A-89E9-45659BCF9391}" dt="2023-07-13T06:31:32.507" v="1903" actId="1035"/>
          <ac:picMkLst>
            <pc:docMk/>
            <pc:sldMk cId="1252553861" sldId="339"/>
            <ac:picMk id="2052" creationId="{85A266E1-4310-CE0B-6A79-7CF229A20CCE}"/>
          </ac:picMkLst>
        </pc:picChg>
        <pc:picChg chg="mod">
          <ac:chgData name="이지운" userId="d5dfea2c-d399-4941-b35a-d6891388e25d" providerId="ADAL" clId="{9A5F668D-78CE-487A-89E9-45659BCF9391}" dt="2023-07-13T06:31:32.507" v="1903" actId="1035"/>
          <ac:picMkLst>
            <pc:docMk/>
            <pc:sldMk cId="1252553861" sldId="339"/>
            <ac:picMk id="2054" creationId="{DDF1B71F-5E71-33AC-A026-3299FF8150B2}"/>
          </ac:picMkLst>
        </pc:picChg>
        <pc:picChg chg="add mod">
          <ac:chgData name="이지운" userId="d5dfea2c-d399-4941-b35a-d6891388e25d" providerId="ADAL" clId="{9A5F668D-78CE-487A-89E9-45659BCF9391}" dt="2023-07-13T06:33:25.920" v="1963" actId="1076"/>
          <ac:picMkLst>
            <pc:docMk/>
            <pc:sldMk cId="1252553861" sldId="339"/>
            <ac:picMk id="4098" creationId="{0929BFC6-210D-631D-1D3D-D97907958403}"/>
          </ac:picMkLst>
        </pc:picChg>
        <pc:picChg chg="add del mod">
          <ac:chgData name="이지운" userId="d5dfea2c-d399-4941-b35a-d6891388e25d" providerId="ADAL" clId="{9A5F668D-78CE-487A-89E9-45659BCF9391}" dt="2023-07-13T06:35:11.430" v="1991"/>
          <ac:picMkLst>
            <pc:docMk/>
            <pc:sldMk cId="1252553861" sldId="339"/>
            <ac:picMk id="4100" creationId="{860215F6-9670-9178-9977-64137465A237}"/>
          </ac:picMkLst>
        </pc:picChg>
        <pc:picChg chg="add mod">
          <ac:chgData name="이지운" userId="d5dfea2c-d399-4941-b35a-d6891388e25d" providerId="ADAL" clId="{9A5F668D-78CE-487A-89E9-45659BCF9391}" dt="2023-07-13T06:35:37.564" v="1996" actId="1076"/>
          <ac:picMkLst>
            <pc:docMk/>
            <pc:sldMk cId="1252553861" sldId="339"/>
            <ac:picMk id="4102" creationId="{98709114-1D76-06EE-459A-981910564416}"/>
          </ac:picMkLst>
        </pc:picChg>
        <pc:cxnChg chg="mod">
          <ac:chgData name="이지운" userId="d5dfea2c-d399-4941-b35a-d6891388e25d" providerId="ADAL" clId="{9A5F668D-78CE-487A-89E9-45659BCF9391}" dt="2023-07-13T06:31:05.220" v="1817" actId="208"/>
          <ac:cxnSpMkLst>
            <pc:docMk/>
            <pc:sldMk cId="1252553861" sldId="339"/>
            <ac:cxnSpMk id="26" creationId="{50096A6B-9D5D-43B7-A641-253626CADBC5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24:39.240" v="1434" actId="1076"/>
        <pc:sldMkLst>
          <pc:docMk/>
          <pc:sldMk cId="1025619091" sldId="340"/>
        </pc:sldMkLst>
        <pc:spChg chg="add del mod">
          <ac:chgData name="이지운" userId="d5dfea2c-d399-4941-b35a-d6891388e25d" providerId="ADAL" clId="{9A5F668D-78CE-487A-89E9-45659BCF9391}" dt="2023-07-13T06:24:30.811" v="1430" actId="478"/>
          <ac:spMkLst>
            <pc:docMk/>
            <pc:sldMk cId="1025619091" sldId="340"/>
            <ac:spMk id="2" creationId="{20C157EA-B7E6-47DF-949B-CD158885632E}"/>
          </ac:spMkLst>
        </pc:spChg>
        <pc:spChg chg="mod">
          <ac:chgData name="이지운" userId="d5dfea2c-d399-4941-b35a-d6891388e25d" providerId="ADAL" clId="{9A5F668D-78CE-487A-89E9-45659BCF9391}" dt="2023-07-13T06:24:16.128" v="1425" actId="20577"/>
          <ac:spMkLst>
            <pc:docMk/>
            <pc:sldMk cId="1025619091" sldId="340"/>
            <ac:spMk id="4" creationId="{740DA6FC-EC0E-395F-63AA-4F7264E513E4}"/>
          </ac:spMkLst>
        </pc:spChg>
        <pc:spChg chg="mod">
          <ac:chgData name="이지운" userId="d5dfea2c-d399-4941-b35a-d6891388e25d" providerId="ADAL" clId="{9A5F668D-78CE-487A-89E9-45659BCF9391}" dt="2023-07-13T06:22:56.662" v="1402" actId="20577"/>
          <ac:spMkLst>
            <pc:docMk/>
            <pc:sldMk cId="1025619091" sldId="340"/>
            <ac:spMk id="6" creationId="{F4D2708E-4FD9-49A1-AEE7-B4EE60B2A55F}"/>
          </ac:spMkLst>
        </pc:spChg>
        <pc:spChg chg="del">
          <ac:chgData name="이지운" userId="d5dfea2c-d399-4941-b35a-d6891388e25d" providerId="ADAL" clId="{9A5F668D-78CE-487A-89E9-45659BCF9391}" dt="2023-07-13T06:22:50.376" v="1382" actId="478"/>
          <ac:spMkLst>
            <pc:docMk/>
            <pc:sldMk cId="1025619091" sldId="340"/>
            <ac:spMk id="9" creationId="{826F8E47-E8A2-9466-492E-85E4F215D2C0}"/>
          </ac:spMkLst>
        </pc:spChg>
        <pc:spChg chg="del">
          <ac:chgData name="이지운" userId="d5dfea2c-d399-4941-b35a-d6891388e25d" providerId="ADAL" clId="{9A5F668D-78CE-487A-89E9-45659BCF9391}" dt="2023-07-13T06:22:50.781" v="1383" actId="478"/>
          <ac:spMkLst>
            <pc:docMk/>
            <pc:sldMk cId="1025619091" sldId="340"/>
            <ac:spMk id="19" creationId="{5354F231-5215-4F1E-9F2B-D908276AA324}"/>
          </ac:spMkLst>
        </pc:spChg>
        <pc:picChg chg="add del mod">
          <ac:chgData name="이지운" userId="d5dfea2c-d399-4941-b35a-d6891388e25d" providerId="ADAL" clId="{9A5F668D-78CE-487A-89E9-45659BCF9391}" dt="2023-07-13T06:24:31.633" v="1431" actId="478"/>
          <ac:picMkLst>
            <pc:docMk/>
            <pc:sldMk cId="1025619091" sldId="340"/>
            <ac:picMk id="2050" creationId="{8FC000BC-DE60-A149-49CD-CCA604965FCE}"/>
          </ac:picMkLst>
        </pc:picChg>
        <pc:picChg chg="add mod">
          <ac:chgData name="이지운" userId="d5dfea2c-d399-4941-b35a-d6891388e25d" providerId="ADAL" clId="{9A5F668D-78CE-487A-89E9-45659BCF9391}" dt="2023-07-13T06:24:39.240" v="1434" actId="1076"/>
          <ac:picMkLst>
            <pc:docMk/>
            <pc:sldMk cId="1025619091" sldId="340"/>
            <ac:picMk id="2052" creationId="{23E4DAF1-2F90-6E3F-9777-C074F6816FB6}"/>
          </ac:picMkLst>
        </pc:picChg>
      </pc:sldChg>
      <pc:sldChg chg="addSp delSp modSp add">
        <pc:chgData name="이지운" userId="d5dfea2c-d399-4941-b35a-d6891388e25d" providerId="ADAL" clId="{9A5F668D-78CE-487A-89E9-45659BCF9391}" dt="2023-07-13T06:25:21.567" v="1439" actId="1076"/>
        <pc:sldMkLst>
          <pc:docMk/>
          <pc:sldMk cId="1614523731" sldId="341"/>
        </pc:sldMkLst>
        <pc:picChg chg="del">
          <ac:chgData name="이지운" userId="d5dfea2c-d399-4941-b35a-d6891388e25d" providerId="ADAL" clId="{9A5F668D-78CE-487A-89E9-45659BCF9391}" dt="2023-07-13T06:25:09.966" v="1436" actId="478"/>
          <ac:picMkLst>
            <pc:docMk/>
            <pc:sldMk cId="1614523731" sldId="341"/>
            <ac:picMk id="2052" creationId="{23E4DAF1-2F90-6E3F-9777-C074F6816FB6}"/>
          </ac:picMkLst>
        </pc:picChg>
        <pc:picChg chg="add mod">
          <ac:chgData name="이지운" userId="d5dfea2c-d399-4941-b35a-d6891388e25d" providerId="ADAL" clId="{9A5F668D-78CE-487A-89E9-45659BCF9391}" dt="2023-07-13T06:25:21.567" v="1439" actId="1076"/>
          <ac:picMkLst>
            <pc:docMk/>
            <pc:sldMk cId="1614523731" sldId="341"/>
            <ac:picMk id="3074" creationId="{1B852FC2-DD78-E1FF-FA25-F3325E42DF1E}"/>
          </ac:picMkLst>
        </pc:picChg>
      </pc:sldChg>
      <pc:sldChg chg="addSp modSp add mod">
        <pc:chgData name="이지운" userId="d5dfea2c-d399-4941-b35a-d6891388e25d" providerId="ADAL" clId="{9A5F668D-78CE-487A-89E9-45659BCF9391}" dt="2023-07-13T06:28:17.941" v="1537" actId="1076"/>
        <pc:sldMkLst>
          <pc:docMk/>
          <pc:sldMk cId="4063485416" sldId="342"/>
        </pc:sldMkLst>
        <pc:spChg chg="add mod">
          <ac:chgData name="이지운" userId="d5dfea2c-d399-4941-b35a-d6891388e25d" providerId="ADAL" clId="{9A5F668D-78CE-487A-89E9-45659BCF9391}" dt="2023-07-13T06:27:57.094" v="1530" actId="1076"/>
          <ac:spMkLst>
            <pc:docMk/>
            <pc:sldMk cId="4063485416" sldId="342"/>
            <ac:spMk id="2" creationId="{188F6BA0-BF20-10FC-E10E-4652B0EB6D3F}"/>
          </ac:spMkLst>
        </pc:spChg>
        <pc:picChg chg="mod">
          <ac:chgData name="이지운" userId="d5dfea2c-d399-4941-b35a-d6891388e25d" providerId="ADAL" clId="{9A5F668D-78CE-487A-89E9-45659BCF9391}" dt="2023-07-13T06:28:17.941" v="1537" actId="1076"/>
          <ac:picMkLst>
            <pc:docMk/>
            <pc:sldMk cId="4063485416" sldId="342"/>
            <ac:picMk id="3074" creationId="{1B852FC2-DD78-E1FF-FA25-F3325E42DF1E}"/>
          </ac:picMkLst>
        </pc:picChg>
      </pc:sldChg>
      <pc:sldChg chg="modSp add mod">
        <pc:chgData name="이지운" userId="d5dfea2c-d399-4941-b35a-d6891388e25d" providerId="ADAL" clId="{9A5F668D-78CE-487A-89E9-45659BCF9391}" dt="2023-07-13T06:29:23.937" v="1626" actId="1076"/>
        <pc:sldMkLst>
          <pc:docMk/>
          <pc:sldMk cId="930374505" sldId="343"/>
        </pc:sldMkLst>
        <pc:spChg chg="mod">
          <ac:chgData name="이지운" userId="d5dfea2c-d399-4941-b35a-d6891388e25d" providerId="ADAL" clId="{9A5F668D-78CE-487A-89E9-45659BCF9391}" dt="2023-07-13T06:29:23.937" v="1626" actId="1076"/>
          <ac:spMkLst>
            <pc:docMk/>
            <pc:sldMk cId="930374505" sldId="343"/>
            <ac:spMk id="2" creationId="{188F6BA0-BF20-10FC-E10E-4652B0EB6D3F}"/>
          </ac:spMkLst>
        </pc:spChg>
        <pc:picChg chg="mod">
          <ac:chgData name="이지운" userId="d5dfea2c-d399-4941-b35a-d6891388e25d" providerId="ADAL" clId="{9A5F668D-78CE-487A-89E9-45659BCF9391}" dt="2023-07-13T06:28:20.283" v="1538" actId="1076"/>
          <ac:picMkLst>
            <pc:docMk/>
            <pc:sldMk cId="930374505" sldId="343"/>
            <ac:picMk id="3074" creationId="{1B852FC2-DD78-E1FF-FA25-F3325E42DF1E}"/>
          </ac:picMkLst>
        </pc:picChg>
      </pc:sldChg>
      <pc:sldChg chg="addSp delSp modSp add mod">
        <pc:chgData name="이지운" userId="d5dfea2c-d399-4941-b35a-d6891388e25d" providerId="ADAL" clId="{9A5F668D-78CE-487A-89E9-45659BCF9391}" dt="2023-07-13T06:37:19.306" v="2072" actId="20577"/>
        <pc:sldMkLst>
          <pc:docMk/>
          <pc:sldMk cId="2093146109" sldId="344"/>
        </pc:sldMkLst>
        <pc:spChg chg="del">
          <ac:chgData name="이지운" userId="d5dfea2c-d399-4941-b35a-d6891388e25d" providerId="ADAL" clId="{9A5F668D-78CE-487A-89E9-45659BCF9391}" dt="2023-07-13T06:36:38.641" v="2042" actId="478"/>
          <ac:spMkLst>
            <pc:docMk/>
            <pc:sldMk cId="2093146109" sldId="344"/>
            <ac:spMk id="2" creationId="{188F6BA0-BF20-10FC-E10E-4652B0EB6D3F}"/>
          </ac:spMkLst>
        </pc:spChg>
        <pc:spChg chg="mod">
          <ac:chgData name="이지운" userId="d5dfea2c-d399-4941-b35a-d6891388e25d" providerId="ADAL" clId="{9A5F668D-78CE-487A-89E9-45659BCF9391}" dt="2023-07-13T06:37:19.306" v="2072" actId="20577"/>
          <ac:spMkLst>
            <pc:docMk/>
            <pc:sldMk cId="2093146109" sldId="344"/>
            <ac:spMk id="4" creationId="{740DA6FC-EC0E-395F-63AA-4F7264E513E4}"/>
          </ac:spMkLst>
        </pc:spChg>
        <pc:spChg chg="mod">
          <ac:chgData name="이지운" userId="d5dfea2c-d399-4941-b35a-d6891388e25d" providerId="ADAL" clId="{9A5F668D-78CE-487A-89E9-45659BCF9391}" dt="2023-07-13T06:37:09.640" v="2048" actId="20577"/>
          <ac:spMkLst>
            <pc:docMk/>
            <pc:sldMk cId="2093146109" sldId="344"/>
            <ac:spMk id="6" creationId="{F4D2708E-4FD9-49A1-AEE7-B4EE60B2A55F}"/>
          </ac:spMkLst>
        </pc:spChg>
        <pc:picChg chg="add mod">
          <ac:chgData name="이지운" userId="d5dfea2c-d399-4941-b35a-d6891388e25d" providerId="ADAL" clId="{9A5F668D-78CE-487A-89E9-45659BCF9391}" dt="2023-07-13T06:36:50.291" v="2043"/>
          <ac:picMkLst>
            <pc:docMk/>
            <pc:sldMk cId="2093146109" sldId="344"/>
            <ac:picMk id="3" creationId="{96B15260-6EF5-DE20-2E22-053095DE434A}"/>
          </ac:picMkLst>
        </pc:picChg>
        <pc:picChg chg="add del mod">
          <ac:chgData name="이지운" userId="d5dfea2c-d399-4941-b35a-d6891388e25d" providerId="ADAL" clId="{9A5F668D-78CE-487A-89E9-45659BCF9391}" dt="2023-07-13T06:37:02.300" v="2045"/>
          <ac:picMkLst>
            <pc:docMk/>
            <pc:sldMk cId="2093146109" sldId="344"/>
            <ac:picMk id="5" creationId="{02210162-0247-51C1-BC5D-6F79390EFA9F}"/>
          </ac:picMkLst>
        </pc:picChg>
        <pc:picChg chg="del">
          <ac:chgData name="이지운" userId="d5dfea2c-d399-4941-b35a-d6891388e25d" providerId="ADAL" clId="{9A5F668D-78CE-487A-89E9-45659BCF9391}" dt="2023-07-13T06:36:38.641" v="2042" actId="478"/>
          <ac:picMkLst>
            <pc:docMk/>
            <pc:sldMk cId="2093146109" sldId="344"/>
            <ac:picMk id="3074" creationId="{1B852FC2-DD78-E1FF-FA25-F3325E42DF1E}"/>
          </ac:picMkLst>
        </pc:picChg>
      </pc:sldChg>
      <pc:sldChg chg="modSp add del mod">
        <pc:chgData name="이지운" userId="d5dfea2c-d399-4941-b35a-d6891388e25d" providerId="ADAL" clId="{9A5F668D-78CE-487A-89E9-45659BCF9391}" dt="2023-07-13T06:38:38.651" v="2099" actId="47"/>
        <pc:sldMkLst>
          <pc:docMk/>
          <pc:sldMk cId="143922959" sldId="345"/>
        </pc:sldMkLst>
        <pc:spChg chg="mod">
          <ac:chgData name="이지운" userId="d5dfea2c-d399-4941-b35a-d6891388e25d" providerId="ADAL" clId="{9A5F668D-78CE-487A-89E9-45659BCF9391}" dt="2023-07-13T06:37:21.753" v="2073"/>
          <ac:spMkLst>
            <pc:docMk/>
            <pc:sldMk cId="143922959" sldId="345"/>
            <ac:spMk id="4" creationId="{740DA6FC-EC0E-395F-63AA-4F7264E513E4}"/>
          </ac:spMkLst>
        </pc:spChg>
        <pc:spChg chg="mod">
          <ac:chgData name="이지운" userId="d5dfea2c-d399-4941-b35a-d6891388e25d" providerId="ADAL" clId="{9A5F668D-78CE-487A-89E9-45659BCF9391}" dt="2023-07-13T06:37:12.517" v="2050" actId="20577"/>
          <ac:spMkLst>
            <pc:docMk/>
            <pc:sldMk cId="143922959" sldId="345"/>
            <ac:spMk id="6" creationId="{F4D2708E-4FD9-49A1-AEE7-B4EE60B2A55F}"/>
          </ac:spMkLst>
        </pc:spChg>
      </pc:sldChg>
      <pc:sldChg chg="modSp add mod">
        <pc:chgData name="이지운" userId="d5dfea2c-d399-4941-b35a-d6891388e25d" providerId="ADAL" clId="{9A5F668D-78CE-487A-89E9-45659BCF9391}" dt="2023-07-13T06:37:43.544" v="2097" actId="313"/>
        <pc:sldMkLst>
          <pc:docMk/>
          <pc:sldMk cId="2937738477" sldId="346"/>
        </pc:sldMkLst>
        <pc:spChg chg="mod">
          <ac:chgData name="이지운" userId="d5dfea2c-d399-4941-b35a-d6891388e25d" providerId="ADAL" clId="{9A5F668D-78CE-487A-89E9-45659BCF9391}" dt="2023-07-13T06:37:43.544" v="2097" actId="313"/>
          <ac:spMkLst>
            <pc:docMk/>
            <pc:sldMk cId="2937738477" sldId="346"/>
            <ac:spMk id="4" creationId="{740DA6FC-EC0E-395F-63AA-4F7264E513E4}"/>
          </ac:spMkLst>
        </pc:spChg>
        <pc:spChg chg="mod">
          <ac:chgData name="이지운" userId="d5dfea2c-d399-4941-b35a-d6891388e25d" providerId="ADAL" clId="{9A5F668D-78CE-487A-89E9-45659BCF9391}" dt="2023-07-13T06:37:40.347" v="2096" actId="20577"/>
          <ac:spMkLst>
            <pc:docMk/>
            <pc:sldMk cId="2937738477" sldId="346"/>
            <ac:spMk id="6" creationId="{F4D2708E-4FD9-49A1-AEE7-B4EE60B2A55F}"/>
          </ac:spMkLst>
        </pc:spChg>
      </pc:sldChg>
      <pc:sldChg chg="addSp delSp modSp add mod">
        <pc:chgData name="이지운" userId="d5dfea2c-d399-4941-b35a-d6891388e25d" providerId="ADAL" clId="{9A5F668D-78CE-487A-89E9-45659BCF9391}" dt="2023-07-13T06:39:00.678" v="2118" actId="20577"/>
        <pc:sldMkLst>
          <pc:docMk/>
          <pc:sldMk cId="1342524390" sldId="347"/>
        </pc:sldMkLst>
        <pc:spChg chg="del">
          <ac:chgData name="이지운" userId="d5dfea2c-d399-4941-b35a-d6891388e25d" providerId="ADAL" clId="{9A5F668D-78CE-487A-89E9-45659BCF9391}" dt="2023-07-13T06:38:46.636" v="2101" actId="478"/>
          <ac:spMkLst>
            <pc:docMk/>
            <pc:sldMk cId="1342524390" sldId="347"/>
            <ac:spMk id="2" creationId="{EEA8FEAD-8B21-44FE-B42C-F83407D38608}"/>
          </ac:spMkLst>
        </pc:spChg>
        <pc:spChg chg="add mod">
          <ac:chgData name="이지운" userId="d5dfea2c-d399-4941-b35a-d6891388e25d" providerId="ADAL" clId="{9A5F668D-78CE-487A-89E9-45659BCF9391}" dt="2023-07-13T06:39:00.678" v="2118" actId="20577"/>
          <ac:spMkLst>
            <pc:docMk/>
            <pc:sldMk cId="1342524390" sldId="347"/>
            <ac:spMk id="3" creationId="{7B6F18CE-0D87-E555-4A33-5348C33C0785}"/>
          </ac:spMkLst>
        </pc:spChg>
        <pc:spChg chg="add mod">
          <ac:chgData name="이지운" userId="d5dfea2c-d399-4941-b35a-d6891388e25d" providerId="ADAL" clId="{9A5F668D-78CE-487A-89E9-45659BCF9391}" dt="2023-07-13T06:38:47.358" v="2102"/>
          <ac:spMkLst>
            <pc:docMk/>
            <pc:sldMk cId="1342524390" sldId="347"/>
            <ac:spMk id="4" creationId="{18B768CB-B270-E594-F7EB-ECCEEB369237}"/>
          </ac:spMkLst>
        </pc:spChg>
        <pc:spChg chg="del">
          <ac:chgData name="이지운" userId="d5dfea2c-d399-4941-b35a-d6891388e25d" providerId="ADAL" clId="{9A5F668D-78CE-487A-89E9-45659BCF9391}" dt="2023-07-13T06:38:45.972" v="2100" actId="478"/>
          <ac:spMkLst>
            <pc:docMk/>
            <pc:sldMk cId="1342524390" sldId="347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38:45.972" v="2100" actId="478"/>
          <ac:spMkLst>
            <pc:docMk/>
            <pc:sldMk cId="1342524390" sldId="347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38:45.972" v="2100" actId="478"/>
          <ac:spMkLst>
            <pc:docMk/>
            <pc:sldMk cId="1342524390" sldId="347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38:45.972" v="2100" actId="478"/>
          <ac:cxnSpMkLst>
            <pc:docMk/>
            <pc:sldMk cId="1342524390" sldId="347"/>
            <ac:cxnSpMk id="7" creationId="{C8F7FDBE-1C72-48EA-B420-4197038ED628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39:09.553" v="2119"/>
        <pc:sldMkLst>
          <pc:docMk/>
          <pc:sldMk cId="3633823667" sldId="348"/>
        </pc:sldMkLst>
        <pc:spChg chg="del">
          <ac:chgData name="이지운" userId="d5dfea2c-d399-4941-b35a-d6891388e25d" providerId="ADAL" clId="{9A5F668D-78CE-487A-89E9-45659BCF9391}" dt="2023-07-13T06:38:50.722" v="2103" actId="478"/>
          <ac:spMkLst>
            <pc:docMk/>
            <pc:sldMk cId="3633823667" sldId="348"/>
            <ac:spMk id="2" creationId="{8A665A00-E42D-46E8-BC80-5007E467F796}"/>
          </ac:spMkLst>
        </pc:spChg>
        <pc:spChg chg="add mod">
          <ac:chgData name="이지운" userId="d5dfea2c-d399-4941-b35a-d6891388e25d" providerId="ADAL" clId="{9A5F668D-78CE-487A-89E9-45659BCF9391}" dt="2023-07-13T06:39:09.553" v="2119"/>
          <ac:spMkLst>
            <pc:docMk/>
            <pc:sldMk cId="3633823667" sldId="348"/>
            <ac:spMk id="3" creationId="{9FFDBB4D-D2CE-D88E-E9BB-677D25CB9CD0}"/>
          </ac:spMkLst>
        </pc:spChg>
        <pc:spChg chg="add mod">
          <ac:chgData name="이지운" userId="d5dfea2c-d399-4941-b35a-d6891388e25d" providerId="ADAL" clId="{9A5F668D-78CE-487A-89E9-45659BCF9391}" dt="2023-07-13T06:38:51.483" v="2104"/>
          <ac:spMkLst>
            <pc:docMk/>
            <pc:sldMk cId="3633823667" sldId="348"/>
            <ac:spMk id="4" creationId="{51879413-37F4-B7C1-67A9-F366932D0F10}"/>
          </ac:spMkLst>
        </pc:spChg>
        <pc:spChg chg="del">
          <ac:chgData name="이지운" userId="d5dfea2c-d399-4941-b35a-d6891388e25d" providerId="ADAL" clId="{9A5F668D-78CE-487A-89E9-45659BCF9391}" dt="2023-07-13T06:38:50.722" v="2103" actId="478"/>
          <ac:spMkLst>
            <pc:docMk/>
            <pc:sldMk cId="3633823667" sldId="348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38:50.722" v="2103" actId="478"/>
          <ac:spMkLst>
            <pc:docMk/>
            <pc:sldMk cId="3633823667" sldId="348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38:50.722" v="2103" actId="478"/>
          <ac:spMkLst>
            <pc:docMk/>
            <pc:sldMk cId="3633823667" sldId="348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38:50.722" v="2103" actId="478"/>
          <ac:cxnSpMkLst>
            <pc:docMk/>
            <pc:sldMk cId="3633823667" sldId="348"/>
            <ac:cxnSpMk id="7" creationId="{C8F7FDBE-1C72-48EA-B420-4197038ED628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39:17.798" v="2121"/>
        <pc:sldMkLst>
          <pc:docMk/>
          <pc:sldMk cId="2108755631" sldId="349"/>
        </pc:sldMkLst>
        <pc:spChg chg="del">
          <ac:chgData name="이지운" userId="d5dfea2c-d399-4941-b35a-d6891388e25d" providerId="ADAL" clId="{9A5F668D-78CE-487A-89E9-45659BCF9391}" dt="2023-07-13T06:39:17.051" v="2120" actId="478"/>
          <ac:spMkLst>
            <pc:docMk/>
            <pc:sldMk cId="2108755631" sldId="349"/>
            <ac:spMk id="2" creationId="{041FA17B-4014-4D46-B5C4-5819F46E31B5}"/>
          </ac:spMkLst>
        </pc:spChg>
        <pc:spChg chg="add mod">
          <ac:chgData name="이지운" userId="d5dfea2c-d399-4941-b35a-d6891388e25d" providerId="ADAL" clId="{9A5F668D-78CE-487A-89E9-45659BCF9391}" dt="2023-07-13T06:39:17.798" v="2121"/>
          <ac:spMkLst>
            <pc:docMk/>
            <pc:sldMk cId="2108755631" sldId="349"/>
            <ac:spMk id="3" creationId="{D9D18974-422E-0CB5-85E0-845287C488D4}"/>
          </ac:spMkLst>
        </pc:spChg>
        <pc:spChg chg="add mod">
          <ac:chgData name="이지운" userId="d5dfea2c-d399-4941-b35a-d6891388e25d" providerId="ADAL" clId="{9A5F668D-78CE-487A-89E9-45659BCF9391}" dt="2023-07-13T06:39:17.798" v="2121"/>
          <ac:spMkLst>
            <pc:docMk/>
            <pc:sldMk cId="2108755631" sldId="349"/>
            <ac:spMk id="4" creationId="{C712472B-EA58-F05B-D394-318C0BFD2E8F}"/>
          </ac:spMkLst>
        </pc:spChg>
        <pc:spChg chg="del">
          <ac:chgData name="이지운" userId="d5dfea2c-d399-4941-b35a-d6891388e25d" providerId="ADAL" clId="{9A5F668D-78CE-487A-89E9-45659BCF9391}" dt="2023-07-13T06:39:17.051" v="2120" actId="478"/>
          <ac:spMkLst>
            <pc:docMk/>
            <pc:sldMk cId="2108755631" sldId="349"/>
            <ac:spMk id="5" creationId="{6C3B42BD-F506-4AA8-85CE-E211C29E3C41}"/>
          </ac:spMkLst>
        </pc:spChg>
        <pc:spChg chg="del">
          <ac:chgData name="이지운" userId="d5dfea2c-d399-4941-b35a-d6891388e25d" providerId="ADAL" clId="{9A5F668D-78CE-487A-89E9-45659BCF9391}" dt="2023-07-13T06:39:17.051" v="2120" actId="478"/>
          <ac:spMkLst>
            <pc:docMk/>
            <pc:sldMk cId="2108755631" sldId="349"/>
            <ac:spMk id="6" creationId="{A67411A9-61F1-4B49-AAFC-249F77252311}"/>
          </ac:spMkLst>
        </pc:spChg>
        <pc:spChg chg="del">
          <ac:chgData name="이지운" userId="d5dfea2c-d399-4941-b35a-d6891388e25d" providerId="ADAL" clId="{9A5F668D-78CE-487A-89E9-45659BCF9391}" dt="2023-07-13T06:39:17.051" v="2120" actId="478"/>
          <ac:spMkLst>
            <pc:docMk/>
            <pc:sldMk cId="2108755631" sldId="349"/>
            <ac:spMk id="9" creationId="{C1499F97-FBE4-410F-807B-6BA8520AA736}"/>
          </ac:spMkLst>
        </pc:spChg>
        <pc:cxnChg chg="del">
          <ac:chgData name="이지운" userId="d5dfea2c-d399-4941-b35a-d6891388e25d" providerId="ADAL" clId="{9A5F668D-78CE-487A-89E9-45659BCF9391}" dt="2023-07-13T06:39:17.051" v="2120" actId="478"/>
          <ac:cxnSpMkLst>
            <pc:docMk/>
            <pc:sldMk cId="2108755631" sldId="349"/>
            <ac:cxnSpMk id="7" creationId="{C8F7FDBE-1C72-48EA-B420-4197038ED628}"/>
          </ac:cxnSpMkLst>
        </pc:cxnChg>
      </pc:sldChg>
      <pc:sldChg chg="addSp delSp modSp add mod">
        <pc:chgData name="이지운" userId="d5dfea2c-d399-4941-b35a-d6891388e25d" providerId="ADAL" clId="{9A5F668D-78CE-487A-89E9-45659BCF9391}" dt="2023-07-13T06:43:37.694" v="2367" actId="1076"/>
        <pc:sldMkLst>
          <pc:docMk/>
          <pc:sldMk cId="2321958241" sldId="350"/>
        </pc:sldMkLst>
        <pc:spChg chg="mod">
          <ac:chgData name="이지운" userId="d5dfea2c-d399-4941-b35a-d6891388e25d" providerId="ADAL" clId="{9A5F668D-78CE-487A-89E9-45659BCF9391}" dt="2023-07-13T06:43:15.916" v="2331" actId="20577"/>
          <ac:spMkLst>
            <pc:docMk/>
            <pc:sldMk cId="2321958241" sldId="350"/>
            <ac:spMk id="3" creationId="{7BB24B64-5A98-5388-0215-20A18C906B6B}"/>
          </ac:spMkLst>
        </pc:spChg>
        <pc:spChg chg="mod">
          <ac:chgData name="이지운" userId="d5dfea2c-d399-4941-b35a-d6891388e25d" providerId="ADAL" clId="{9A5F668D-78CE-487A-89E9-45659BCF9391}" dt="2023-07-13T06:43:24.711" v="2363" actId="14100"/>
          <ac:spMkLst>
            <pc:docMk/>
            <pc:sldMk cId="2321958241" sldId="350"/>
            <ac:spMk id="4" creationId="{6AAB38AA-88CB-3383-FD8A-8B6AA9EB7C4D}"/>
          </ac:spMkLst>
        </pc:spChg>
        <pc:graphicFrameChg chg="del">
          <ac:chgData name="이지운" userId="d5dfea2c-d399-4941-b35a-d6891388e25d" providerId="ADAL" clId="{9A5F668D-78CE-487A-89E9-45659BCF9391}" dt="2023-07-13T06:43:26.231" v="2364" actId="478"/>
          <ac:graphicFrameMkLst>
            <pc:docMk/>
            <pc:sldMk cId="2321958241" sldId="350"/>
            <ac:graphicFrameMk id="2" creationId="{9AC61CBF-AE01-4C2A-A078-E18DD23C3062}"/>
          </ac:graphicFrameMkLst>
        </pc:graphicFrameChg>
        <pc:picChg chg="add mod">
          <ac:chgData name="이지운" userId="d5dfea2c-d399-4941-b35a-d6891388e25d" providerId="ADAL" clId="{9A5F668D-78CE-487A-89E9-45659BCF9391}" dt="2023-07-13T06:43:37.694" v="2367" actId="1076"/>
          <ac:picMkLst>
            <pc:docMk/>
            <pc:sldMk cId="2321958241" sldId="350"/>
            <ac:picMk id="7170" creationId="{F816F3AF-272A-90ED-E992-06A9B56DC62B}"/>
          </ac:picMkLst>
        </pc:picChg>
      </pc:sldChg>
      <pc:sldChg chg="addSp delSp modSp add mod ord">
        <pc:chgData name="이지운" userId="d5dfea2c-d399-4941-b35a-d6891388e25d" providerId="ADAL" clId="{9A5F668D-78CE-487A-89E9-45659BCF9391}" dt="2023-07-13T06:44:44.423" v="2377"/>
        <pc:sldMkLst>
          <pc:docMk/>
          <pc:sldMk cId="2728439447" sldId="351"/>
        </pc:sldMkLst>
        <pc:spChg chg="del">
          <ac:chgData name="이지운" userId="d5dfea2c-d399-4941-b35a-d6891388e25d" providerId="ADAL" clId="{9A5F668D-78CE-487A-89E9-45659BCF9391}" dt="2023-07-13T06:43:49.331" v="2370" actId="478"/>
          <ac:spMkLst>
            <pc:docMk/>
            <pc:sldMk cId="2728439447" sldId="351"/>
            <ac:spMk id="4" creationId="{697D6002-B396-EBDE-AA1B-A6080BC67674}"/>
          </ac:spMkLst>
        </pc:spChg>
        <pc:spChg chg="add mod">
          <ac:chgData name="이지운" userId="d5dfea2c-d399-4941-b35a-d6891388e25d" providerId="ADAL" clId="{9A5F668D-78CE-487A-89E9-45659BCF9391}" dt="2023-07-13T06:43:53.689" v="2372"/>
          <ac:spMkLst>
            <pc:docMk/>
            <pc:sldMk cId="2728439447" sldId="351"/>
            <ac:spMk id="5" creationId="{6EEA5E10-7C2D-51D5-80E4-6B315511907E}"/>
          </ac:spMkLst>
        </pc:spChg>
        <pc:graphicFrameChg chg="del">
          <ac:chgData name="이지운" userId="d5dfea2c-d399-4941-b35a-d6891388e25d" providerId="ADAL" clId="{9A5F668D-78CE-487A-89E9-45659BCF9391}" dt="2023-07-13T06:43:42.788" v="2369" actId="478"/>
          <ac:graphicFrameMkLst>
            <pc:docMk/>
            <pc:sldMk cId="2728439447" sldId="351"/>
            <ac:graphicFrameMk id="2" creationId="{DC185D5F-1DDB-4CEB-856D-E53E6A47A1A1}"/>
          </ac:graphicFrameMkLst>
        </pc:graphicFrameChg>
        <pc:graphicFrameChg chg="del">
          <ac:chgData name="이지운" userId="d5dfea2c-d399-4941-b35a-d6891388e25d" providerId="ADAL" clId="{9A5F668D-78CE-487A-89E9-45659BCF9391}" dt="2023-07-13T06:43:42.788" v="2369" actId="478"/>
          <ac:graphicFrameMkLst>
            <pc:docMk/>
            <pc:sldMk cId="2728439447" sldId="351"/>
            <ac:graphicFrameMk id="3" creationId="{1CC0F539-5939-4962-B912-214EC967E6CF}"/>
          </ac:graphicFrameMkLst>
        </pc:graphicFrameChg>
        <pc:picChg chg="add mod">
          <ac:chgData name="이지운" userId="d5dfea2c-d399-4941-b35a-d6891388e25d" providerId="ADAL" clId="{9A5F668D-78CE-487A-89E9-45659BCF9391}" dt="2023-07-13T06:43:59.869" v="2375" actId="1076"/>
          <ac:picMkLst>
            <pc:docMk/>
            <pc:sldMk cId="2728439447" sldId="351"/>
            <ac:picMk id="24578" creationId="{92DD4936-AF01-42B3-124F-1183AB54D2F6}"/>
          </ac:picMkLst>
        </pc:picChg>
      </pc:sldChg>
      <pc:sldChg chg="addSp delSp modSp add mod">
        <pc:chgData name="이지운" userId="d5dfea2c-d399-4941-b35a-d6891388e25d" providerId="ADAL" clId="{9A5F668D-78CE-487A-89E9-45659BCF9391}" dt="2023-07-13T06:47:37.837" v="2430" actId="1076"/>
        <pc:sldMkLst>
          <pc:docMk/>
          <pc:sldMk cId="240902581" sldId="352"/>
        </pc:sldMkLst>
        <pc:spChg chg="add mod">
          <ac:chgData name="이지운" userId="d5dfea2c-d399-4941-b35a-d6891388e25d" providerId="ADAL" clId="{9A5F668D-78CE-487A-89E9-45659BCF9391}" dt="2023-07-13T06:47:37.837" v="2430" actId="1076"/>
          <ac:spMkLst>
            <pc:docMk/>
            <pc:sldMk cId="240902581" sldId="352"/>
            <ac:spMk id="8" creationId="{BE886364-F1EF-8C0F-50AE-AEB80515EDCC}"/>
          </ac:spMkLst>
        </pc:spChg>
        <pc:picChg chg="add del mod">
          <ac:chgData name="이지운" userId="d5dfea2c-d399-4941-b35a-d6891388e25d" providerId="ADAL" clId="{9A5F668D-78CE-487A-89E9-45659BCF9391}" dt="2023-07-13T06:45:41.804" v="2385"/>
          <ac:picMkLst>
            <pc:docMk/>
            <pc:sldMk cId="240902581" sldId="352"/>
            <ac:picMk id="2" creationId="{C3E69CAE-57E6-7A53-E96F-5173E56C97E0}"/>
          </ac:picMkLst>
        </pc:picChg>
        <pc:picChg chg="add mod">
          <ac:chgData name="이지운" userId="d5dfea2c-d399-4941-b35a-d6891388e25d" providerId="ADAL" clId="{9A5F668D-78CE-487A-89E9-45659BCF9391}" dt="2023-07-13T06:46:45.233" v="2407" actId="1076"/>
          <ac:picMkLst>
            <pc:docMk/>
            <pc:sldMk cId="240902581" sldId="352"/>
            <ac:picMk id="5" creationId="{C67504A1-9246-A68C-0B35-F80010F1BC7E}"/>
          </ac:picMkLst>
        </pc:picChg>
        <pc:picChg chg="add mod">
          <ac:chgData name="이지운" userId="d5dfea2c-d399-4941-b35a-d6891388e25d" providerId="ADAL" clId="{9A5F668D-78CE-487A-89E9-45659BCF9391}" dt="2023-07-13T06:46:45.233" v="2407" actId="1076"/>
          <ac:picMkLst>
            <pc:docMk/>
            <pc:sldMk cId="240902581" sldId="352"/>
            <ac:picMk id="6" creationId="{B5606842-7773-D836-E980-EC55A8B804ED}"/>
          </ac:picMkLst>
        </pc:picChg>
        <pc:picChg chg="add mod">
          <ac:chgData name="이지운" userId="d5dfea2c-d399-4941-b35a-d6891388e25d" providerId="ADAL" clId="{9A5F668D-78CE-487A-89E9-45659BCF9391}" dt="2023-07-13T06:47:24.129" v="2416" actId="1076"/>
          <ac:picMkLst>
            <pc:docMk/>
            <pc:sldMk cId="240902581" sldId="352"/>
            <ac:picMk id="7" creationId="{2E9ADAD1-E4B4-764C-F9BB-C259AEDDE5B8}"/>
          </ac:picMkLst>
        </pc:picChg>
        <pc:picChg chg="del">
          <ac:chgData name="이지운" userId="d5dfea2c-d399-4941-b35a-d6891388e25d" providerId="ADAL" clId="{9A5F668D-78CE-487A-89E9-45659BCF9391}" dt="2023-07-13T06:44:53.936" v="2379" actId="478"/>
          <ac:picMkLst>
            <pc:docMk/>
            <pc:sldMk cId="240902581" sldId="352"/>
            <ac:picMk id="7170" creationId="{F816F3AF-272A-90ED-E992-06A9B56DC62B}"/>
          </ac:picMkLst>
        </pc:picChg>
        <pc:picChg chg="add del mod">
          <ac:chgData name="이지운" userId="d5dfea2c-d399-4941-b35a-d6891388e25d" providerId="ADAL" clId="{9A5F668D-78CE-487A-89E9-45659BCF9391}" dt="2023-07-13T06:45:45.967" v="2387" actId="478"/>
          <ac:picMkLst>
            <pc:docMk/>
            <pc:sldMk cId="240902581" sldId="352"/>
            <ac:picMk id="25602" creationId="{D7109793-2914-D050-6B54-A3662474936C}"/>
          </ac:picMkLst>
        </pc:picChg>
        <pc:picChg chg="add mod">
          <ac:chgData name="이지운" userId="d5dfea2c-d399-4941-b35a-d6891388e25d" providerId="ADAL" clId="{9A5F668D-78CE-487A-89E9-45659BCF9391}" dt="2023-07-13T06:46:45.233" v="2407" actId="1076"/>
          <ac:picMkLst>
            <pc:docMk/>
            <pc:sldMk cId="240902581" sldId="352"/>
            <ac:picMk id="25604" creationId="{D719E737-F8A1-6009-BBEA-73A584AF395B}"/>
          </ac:picMkLst>
        </pc:picChg>
        <pc:picChg chg="add mod">
          <ac:chgData name="이지운" userId="d5dfea2c-d399-4941-b35a-d6891388e25d" providerId="ADAL" clId="{9A5F668D-78CE-487A-89E9-45659BCF9391}" dt="2023-07-13T06:47:26.614" v="2417" actId="1076"/>
          <ac:picMkLst>
            <pc:docMk/>
            <pc:sldMk cId="240902581" sldId="352"/>
            <ac:picMk id="25606" creationId="{48D1C462-C84A-B424-0D6D-75627B5982F5}"/>
          </ac:picMkLst>
        </pc:picChg>
      </pc:sldChg>
      <pc:sldChg chg="add">
        <pc:chgData name="이지운" userId="d5dfea2c-d399-4941-b35a-d6891388e25d" providerId="ADAL" clId="{9A5F668D-78CE-487A-89E9-45659BCF9391}" dt="2023-07-13T06:45:42.639" v="2386"/>
        <pc:sldMkLst>
          <pc:docMk/>
          <pc:sldMk cId="1798971673" sldId="353"/>
        </pc:sldMkLst>
      </pc:sldChg>
      <pc:sldChg chg="addSp delSp modSp add mod">
        <pc:chgData name="이지운" userId="d5dfea2c-d399-4941-b35a-d6891388e25d" providerId="ADAL" clId="{9A5F668D-78CE-487A-89E9-45659BCF9391}" dt="2023-07-13T06:50:19.400" v="2523" actId="1076"/>
        <pc:sldMkLst>
          <pc:docMk/>
          <pc:sldMk cId="3258714374" sldId="354"/>
        </pc:sldMkLst>
        <pc:spChg chg="add mod">
          <ac:chgData name="이지운" userId="d5dfea2c-d399-4941-b35a-d6891388e25d" providerId="ADAL" clId="{9A5F668D-78CE-487A-89E9-45659BCF9391}" dt="2023-07-13T06:49:52.846" v="2486" actId="1076"/>
          <ac:spMkLst>
            <pc:docMk/>
            <pc:sldMk cId="3258714374" sldId="354"/>
            <ac:spMk id="2" creationId="{1DDEDB6C-A675-0976-FAB3-B80B020BB834}"/>
          </ac:spMkLst>
        </pc:spChg>
        <pc:spChg chg="add mod">
          <ac:chgData name="이지운" userId="d5dfea2c-d399-4941-b35a-d6891388e25d" providerId="ADAL" clId="{9A5F668D-78CE-487A-89E9-45659BCF9391}" dt="2023-07-13T06:50:19.400" v="2523" actId="1076"/>
          <ac:spMkLst>
            <pc:docMk/>
            <pc:sldMk cId="3258714374" sldId="354"/>
            <ac:spMk id="5" creationId="{5F24EE71-3696-0C7C-5386-A837105275FE}"/>
          </ac:spMkLst>
        </pc:spChg>
        <pc:spChg chg="add mod">
          <ac:chgData name="이지운" userId="d5dfea2c-d399-4941-b35a-d6891388e25d" providerId="ADAL" clId="{9A5F668D-78CE-487A-89E9-45659BCF9391}" dt="2023-07-13T06:50:14.851" v="2522" actId="1076"/>
          <ac:spMkLst>
            <pc:docMk/>
            <pc:sldMk cId="3258714374" sldId="354"/>
            <ac:spMk id="6" creationId="{317CDBBF-35B8-E801-9DBB-CD23A1F4555B}"/>
          </ac:spMkLst>
        </pc:spChg>
        <pc:picChg chg="del">
          <ac:chgData name="이지운" userId="d5dfea2c-d399-4941-b35a-d6891388e25d" providerId="ADAL" clId="{9A5F668D-78CE-487A-89E9-45659BCF9391}" dt="2023-07-13T06:49:05.413" v="2432" actId="478"/>
          <ac:picMkLst>
            <pc:docMk/>
            <pc:sldMk cId="3258714374" sldId="354"/>
            <ac:picMk id="25602" creationId="{D7109793-2914-D050-6B54-A3662474936C}"/>
          </ac:picMkLst>
        </pc:picChg>
        <pc:picChg chg="add mod">
          <ac:chgData name="이지운" userId="d5dfea2c-d399-4941-b35a-d6891388e25d" providerId="ADAL" clId="{9A5F668D-78CE-487A-89E9-45659BCF9391}" dt="2023-07-13T06:49:28.782" v="2440" actId="1076"/>
          <ac:picMkLst>
            <pc:docMk/>
            <pc:sldMk cId="3258714374" sldId="354"/>
            <ac:picMk id="27650" creationId="{85AD77E9-B132-CE13-9E71-F7F6138CC9F4}"/>
          </ac:picMkLst>
        </pc:picChg>
      </pc:sldChg>
      <pc:sldChg chg="addSp delSp modSp add mod">
        <pc:chgData name="이지운" userId="d5dfea2c-d399-4941-b35a-d6891388e25d" providerId="ADAL" clId="{9A5F668D-78CE-487A-89E9-45659BCF9391}" dt="2023-07-13T06:51:49.932" v="2582" actId="1076"/>
        <pc:sldMkLst>
          <pc:docMk/>
          <pc:sldMk cId="25539466" sldId="355"/>
        </pc:sldMkLst>
        <pc:spChg chg="mod topLvl">
          <ac:chgData name="이지운" userId="d5dfea2c-d399-4941-b35a-d6891388e25d" providerId="ADAL" clId="{9A5F668D-78CE-487A-89E9-45659BCF9391}" dt="2023-07-13T06:51:49.932" v="2582" actId="1076"/>
          <ac:spMkLst>
            <pc:docMk/>
            <pc:sldMk cId="25539466" sldId="355"/>
            <ac:spMk id="3" creationId="{9859D755-EB27-C179-AD91-E1B93F2D415E}"/>
          </ac:spMkLst>
        </pc:spChg>
        <pc:spChg chg="del mod topLvl">
          <ac:chgData name="이지운" userId="d5dfea2c-d399-4941-b35a-d6891388e25d" providerId="ADAL" clId="{9A5F668D-78CE-487A-89E9-45659BCF9391}" dt="2023-07-13T06:51:43.951" v="2581" actId="478"/>
          <ac:spMkLst>
            <pc:docMk/>
            <pc:sldMk cId="25539466" sldId="355"/>
            <ac:spMk id="5" creationId="{F836AC5C-FCC7-05F9-1A33-74F9F73277DF}"/>
          </ac:spMkLst>
        </pc:spChg>
        <pc:spChg chg="mod">
          <ac:chgData name="이지운" userId="d5dfea2c-d399-4941-b35a-d6891388e25d" providerId="ADAL" clId="{9A5F668D-78CE-487A-89E9-45659BCF9391}" dt="2023-07-13T06:50:41.737" v="2532" actId="20577"/>
          <ac:spMkLst>
            <pc:docMk/>
            <pc:sldMk cId="25539466" sldId="355"/>
            <ac:spMk id="24" creationId="{E4F79658-B63F-4979-91DF-06212D4A9947}"/>
          </ac:spMkLst>
        </pc:spChg>
        <pc:spChg chg="mod">
          <ac:chgData name="이지운" userId="d5dfea2c-d399-4941-b35a-d6891388e25d" providerId="ADAL" clId="{9A5F668D-78CE-487A-89E9-45659BCF9391}" dt="2023-07-13T06:51:28.431" v="2544" actId="1076"/>
          <ac:spMkLst>
            <pc:docMk/>
            <pc:sldMk cId="25539466" sldId="355"/>
            <ac:spMk id="40" creationId="{54DC9DD7-23B8-4B48-A877-9672725C20B5}"/>
          </ac:spMkLst>
        </pc:spChg>
        <pc:spChg chg="mod">
          <ac:chgData name="이지운" userId="d5dfea2c-d399-4941-b35a-d6891388e25d" providerId="ADAL" clId="{9A5F668D-78CE-487A-89E9-45659BCF9391}" dt="2023-07-13T06:51:28.431" v="2544" actId="1076"/>
          <ac:spMkLst>
            <pc:docMk/>
            <pc:sldMk cId="25539466" sldId="355"/>
            <ac:spMk id="44" creationId="{C04DB222-4C12-4889-BC43-C51111105F21}"/>
          </ac:spMkLst>
        </pc:spChg>
        <pc:grpChg chg="add del mod">
          <ac:chgData name="이지운" userId="d5dfea2c-d399-4941-b35a-d6891388e25d" providerId="ADAL" clId="{9A5F668D-78CE-487A-89E9-45659BCF9391}" dt="2023-07-13T06:51:43.951" v="2581" actId="478"/>
          <ac:grpSpMkLst>
            <pc:docMk/>
            <pc:sldMk cId="25539466" sldId="355"/>
            <ac:grpSpMk id="2" creationId="{6417E3EF-6BDA-E75C-2E8B-61FCD638233B}"/>
          </ac:grpSpMkLst>
        </pc:grpChg>
        <pc:grpChg chg="mod">
          <ac:chgData name="이지운" userId="d5dfea2c-d399-4941-b35a-d6891388e25d" providerId="ADAL" clId="{9A5F668D-78CE-487A-89E9-45659BCF9391}" dt="2023-07-13T06:51:28.431" v="2544" actId="1076"/>
          <ac:grpSpMkLst>
            <pc:docMk/>
            <pc:sldMk cId="25539466" sldId="355"/>
            <ac:grpSpMk id="4" creationId="{764115A2-75D2-EA38-0974-B48B146CCDC3}"/>
          </ac:grpSpMkLst>
        </pc:grpChg>
        <pc:picChg chg="mod">
          <ac:chgData name="이지운" userId="d5dfea2c-d399-4941-b35a-d6891388e25d" providerId="ADAL" clId="{9A5F668D-78CE-487A-89E9-45659BCF9391}" dt="2023-07-13T06:51:28.431" v="2544" actId="1076"/>
          <ac:picMkLst>
            <pc:docMk/>
            <pc:sldMk cId="25539466" sldId="355"/>
            <ac:picMk id="1026" creationId="{41F0D220-57BD-3C7D-4DA6-5F4E3309E3D0}"/>
          </ac:picMkLst>
        </pc:picChg>
        <pc:picChg chg="add mod">
          <ac:chgData name="이지운" userId="d5dfea2c-d399-4941-b35a-d6891388e25d" providerId="ADAL" clId="{9A5F668D-78CE-487A-89E9-45659BCF9391}" dt="2023-07-13T06:51:32.326" v="2545" actId="1076"/>
          <ac:picMkLst>
            <pc:docMk/>
            <pc:sldMk cId="25539466" sldId="355"/>
            <ac:picMk id="28674" creationId="{B5AB8F00-BDFF-1BF0-9CD0-3C91C708E220}"/>
          </ac:picMkLst>
        </pc:picChg>
      </pc:sldChg>
      <pc:sldChg chg="add del">
        <pc:chgData name="이지운" userId="d5dfea2c-d399-4941-b35a-d6891388e25d" providerId="ADAL" clId="{9A5F668D-78CE-487A-89E9-45659BCF9391}" dt="2023-07-13T06:49:23.863" v="2437"/>
        <pc:sldMkLst>
          <pc:docMk/>
          <pc:sldMk cId="533395316" sldId="355"/>
        </pc:sldMkLst>
      </pc:sldChg>
      <pc:sldChg chg="addSp delSp modSp add mod ord">
        <pc:chgData name="이지운" userId="d5dfea2c-d399-4941-b35a-d6891388e25d" providerId="ADAL" clId="{9A5F668D-78CE-487A-89E9-45659BCF9391}" dt="2023-07-13T06:56:10.107" v="2620" actId="1076"/>
        <pc:sldMkLst>
          <pc:docMk/>
          <pc:sldMk cId="1707332950" sldId="356"/>
        </pc:sldMkLst>
        <pc:spChg chg="del">
          <ac:chgData name="이지운" userId="d5dfea2c-d399-4941-b35a-d6891388e25d" providerId="ADAL" clId="{9A5F668D-78CE-487A-89E9-45659BCF9391}" dt="2023-07-13T06:55:04.700" v="2597" actId="478"/>
          <ac:spMkLst>
            <pc:docMk/>
            <pc:sldMk cId="1707332950" sldId="356"/>
            <ac:spMk id="3" creationId="{9859D755-EB27-C179-AD91-E1B93F2D415E}"/>
          </ac:spMkLst>
        </pc:spChg>
        <pc:spChg chg="mod">
          <ac:chgData name="이지운" userId="d5dfea2c-d399-4941-b35a-d6891388e25d" providerId="ADAL" clId="{9A5F668D-78CE-487A-89E9-45659BCF9391}" dt="2023-07-13T06:54:44.532" v="2591" actId="20577"/>
          <ac:spMkLst>
            <pc:docMk/>
            <pc:sldMk cId="1707332950" sldId="356"/>
            <ac:spMk id="24" creationId="{E4F79658-B63F-4979-91DF-06212D4A9947}"/>
          </ac:spMkLst>
        </pc:spChg>
        <pc:spChg chg="del">
          <ac:chgData name="이지운" userId="d5dfea2c-d399-4941-b35a-d6891388e25d" providerId="ADAL" clId="{9A5F668D-78CE-487A-89E9-45659BCF9391}" dt="2023-07-13T06:55:00.621" v="2592" actId="478"/>
          <ac:spMkLst>
            <pc:docMk/>
            <pc:sldMk cId="1707332950" sldId="356"/>
            <ac:spMk id="25" creationId="{D0AB3EC1-8100-4FF3-8344-E9641C595D39}"/>
          </ac:spMkLst>
        </pc:spChg>
        <pc:spChg chg="mod">
          <ac:chgData name="이지운" userId="d5dfea2c-d399-4941-b35a-d6891388e25d" providerId="ADAL" clId="{9A5F668D-78CE-487A-89E9-45659BCF9391}" dt="2023-07-13T06:55:01.439" v="2594" actId="6549"/>
          <ac:spMkLst>
            <pc:docMk/>
            <pc:sldMk cId="1707332950" sldId="356"/>
            <ac:spMk id="40" creationId="{54DC9DD7-23B8-4B48-A877-9672725C20B5}"/>
          </ac:spMkLst>
        </pc:spChg>
        <pc:grpChg chg="del">
          <ac:chgData name="이지운" userId="d5dfea2c-d399-4941-b35a-d6891388e25d" providerId="ADAL" clId="{9A5F668D-78CE-487A-89E9-45659BCF9391}" dt="2023-07-13T06:55:02.494" v="2595" actId="478"/>
          <ac:grpSpMkLst>
            <pc:docMk/>
            <pc:sldMk cId="1707332950" sldId="356"/>
            <ac:grpSpMk id="4" creationId="{764115A2-75D2-EA38-0974-B48B146CCDC3}"/>
          </ac:grpSpMkLst>
        </pc:grpChg>
        <pc:picChg chg="del">
          <ac:chgData name="이지운" userId="d5dfea2c-d399-4941-b35a-d6891388e25d" providerId="ADAL" clId="{9A5F668D-78CE-487A-89E9-45659BCF9391}" dt="2023-07-13T06:55:00.933" v="2593" actId="478"/>
          <ac:picMkLst>
            <pc:docMk/>
            <pc:sldMk cId="1707332950" sldId="356"/>
            <ac:picMk id="1026" creationId="{41F0D220-57BD-3C7D-4DA6-5F4E3309E3D0}"/>
          </ac:picMkLst>
        </pc:picChg>
        <pc:picChg chg="del">
          <ac:chgData name="이지운" userId="d5dfea2c-d399-4941-b35a-d6891388e25d" providerId="ADAL" clId="{9A5F668D-78CE-487A-89E9-45659BCF9391}" dt="2023-07-13T06:55:03.648" v="2596" actId="478"/>
          <ac:picMkLst>
            <pc:docMk/>
            <pc:sldMk cId="1707332950" sldId="356"/>
            <ac:picMk id="28674" creationId="{B5AB8F00-BDFF-1BF0-9CD0-3C91C708E220}"/>
          </ac:picMkLst>
        </pc:picChg>
        <pc:picChg chg="add mod">
          <ac:chgData name="이지운" userId="d5dfea2c-d399-4941-b35a-d6891388e25d" providerId="ADAL" clId="{9A5F668D-78CE-487A-89E9-45659BCF9391}" dt="2023-07-13T06:55:29.754" v="2604" actId="1076"/>
          <ac:picMkLst>
            <pc:docMk/>
            <pc:sldMk cId="1707332950" sldId="356"/>
            <ac:picMk id="29698" creationId="{1E0B2684-EA84-9937-874E-47F37D704B46}"/>
          </ac:picMkLst>
        </pc:picChg>
        <pc:picChg chg="add mod">
          <ac:chgData name="이지운" userId="d5dfea2c-d399-4941-b35a-d6891388e25d" providerId="ADAL" clId="{9A5F668D-78CE-487A-89E9-45659BCF9391}" dt="2023-07-13T06:56:06.549" v="2619" actId="1076"/>
          <ac:picMkLst>
            <pc:docMk/>
            <pc:sldMk cId="1707332950" sldId="356"/>
            <ac:picMk id="29700" creationId="{96033307-EF84-8BA9-878E-277480E6619F}"/>
          </ac:picMkLst>
        </pc:picChg>
        <pc:picChg chg="add mod">
          <ac:chgData name="이지운" userId="d5dfea2c-d399-4941-b35a-d6891388e25d" providerId="ADAL" clId="{9A5F668D-78CE-487A-89E9-45659BCF9391}" dt="2023-07-13T06:56:10.107" v="2620" actId="1076"/>
          <ac:picMkLst>
            <pc:docMk/>
            <pc:sldMk cId="1707332950" sldId="356"/>
            <ac:picMk id="29702" creationId="{0FE9D4D4-D256-CE6B-4C99-8E59D995FA48}"/>
          </ac:picMkLst>
        </pc:picChg>
      </pc:sldChg>
      <pc:sldChg chg="add del">
        <pc:chgData name="이지운" userId="d5dfea2c-d399-4941-b35a-d6891388e25d" providerId="ADAL" clId="{9A5F668D-78CE-487A-89E9-45659BCF9391}" dt="2023-07-13T06:56:21.691" v="2622"/>
        <pc:sldMkLst>
          <pc:docMk/>
          <pc:sldMk cId="35465237" sldId="357"/>
        </pc:sldMkLst>
      </pc:sldChg>
      <pc:sldChg chg="addSp delSp modSp add mod">
        <pc:chgData name="이지운" userId="d5dfea2c-d399-4941-b35a-d6891388e25d" providerId="ADAL" clId="{9A5F668D-78CE-487A-89E9-45659BCF9391}" dt="2023-07-13T06:57:27.337" v="2676" actId="20577"/>
        <pc:sldMkLst>
          <pc:docMk/>
          <pc:sldMk cId="3962613531" sldId="357"/>
        </pc:sldMkLst>
        <pc:spChg chg="add mod">
          <ac:chgData name="이지운" userId="d5dfea2c-d399-4941-b35a-d6891388e25d" providerId="ADAL" clId="{9A5F668D-78CE-487A-89E9-45659BCF9391}" dt="2023-07-13T06:57:18.396" v="2660" actId="1076"/>
          <ac:spMkLst>
            <pc:docMk/>
            <pc:sldMk cId="3962613531" sldId="357"/>
            <ac:spMk id="2" creationId="{2F4E4E52-7921-8D48-3734-452991483F91}"/>
          </ac:spMkLst>
        </pc:spChg>
        <pc:spChg chg="add del mod">
          <ac:chgData name="이지운" userId="d5dfea2c-d399-4941-b35a-d6891388e25d" providerId="ADAL" clId="{9A5F668D-78CE-487A-89E9-45659BCF9391}" dt="2023-07-13T06:57:19.579" v="2661" actId="478"/>
          <ac:spMkLst>
            <pc:docMk/>
            <pc:sldMk cId="3962613531" sldId="357"/>
            <ac:spMk id="4" creationId="{75261792-BF64-240F-ACE8-A834AB949AD8}"/>
          </ac:spMkLst>
        </pc:spChg>
        <pc:spChg chg="add mod">
          <ac:chgData name="이지운" userId="d5dfea2c-d399-4941-b35a-d6891388e25d" providerId="ADAL" clId="{9A5F668D-78CE-487A-89E9-45659BCF9391}" dt="2023-07-13T06:57:27.337" v="2676" actId="20577"/>
          <ac:spMkLst>
            <pc:docMk/>
            <pc:sldMk cId="3962613531" sldId="357"/>
            <ac:spMk id="5" creationId="{C49D5226-8415-31CF-C613-9B4855279ABA}"/>
          </ac:spMkLst>
        </pc:spChg>
        <pc:picChg chg="add mod">
          <ac:chgData name="이지운" userId="d5dfea2c-d399-4941-b35a-d6891388e25d" providerId="ADAL" clId="{9A5F668D-78CE-487A-89E9-45659BCF9391}" dt="2023-07-13T06:57:11.352" v="2659" actId="14100"/>
          <ac:picMkLst>
            <pc:docMk/>
            <pc:sldMk cId="3962613531" sldId="357"/>
            <ac:picMk id="3" creationId="{D56FB210-A527-FC17-9CF0-A42A5E2F519F}"/>
          </ac:picMkLst>
        </pc:picChg>
        <pc:picChg chg="del mod">
          <ac:chgData name="이지운" userId="d5dfea2c-d399-4941-b35a-d6891388e25d" providerId="ADAL" clId="{9A5F668D-78CE-487A-89E9-45659BCF9391}" dt="2023-07-13T06:56:26.057" v="2626" actId="478"/>
          <ac:picMkLst>
            <pc:docMk/>
            <pc:sldMk cId="3962613531" sldId="357"/>
            <ac:picMk id="29698" creationId="{1E0B2684-EA84-9937-874E-47F37D704B46}"/>
          </ac:picMkLst>
        </pc:picChg>
        <pc:picChg chg="del mod">
          <ac:chgData name="이지운" userId="d5dfea2c-d399-4941-b35a-d6891388e25d" providerId="ADAL" clId="{9A5F668D-78CE-487A-89E9-45659BCF9391}" dt="2023-07-13T06:56:26.057" v="2626" actId="478"/>
          <ac:picMkLst>
            <pc:docMk/>
            <pc:sldMk cId="3962613531" sldId="357"/>
            <ac:picMk id="29700" creationId="{96033307-EF84-8BA9-878E-277480E6619F}"/>
          </ac:picMkLst>
        </pc:picChg>
        <pc:picChg chg="del">
          <ac:chgData name="이지운" userId="d5dfea2c-d399-4941-b35a-d6891388e25d" providerId="ADAL" clId="{9A5F668D-78CE-487A-89E9-45659BCF9391}" dt="2023-07-13T06:56:26.057" v="2626" actId="478"/>
          <ac:picMkLst>
            <pc:docMk/>
            <pc:sldMk cId="3962613531" sldId="357"/>
            <ac:picMk id="29702" creationId="{0FE9D4D4-D256-CE6B-4C99-8E59D995FA48}"/>
          </ac:picMkLst>
        </pc:picChg>
        <pc:picChg chg="add mod">
          <ac:chgData name="이지운" userId="d5dfea2c-d399-4941-b35a-d6891388e25d" providerId="ADAL" clId="{9A5F668D-78CE-487A-89E9-45659BCF9391}" dt="2023-07-13T06:57:09.039" v="2658" actId="1076"/>
          <ac:picMkLst>
            <pc:docMk/>
            <pc:sldMk cId="3962613531" sldId="357"/>
            <ac:picMk id="30722" creationId="{44BF7828-31D2-AA5E-996A-916BE8CC9E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576D6-B9A5-47C8-8AB9-536EB97040D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B0BDB-2E0A-4905-A426-7B038D96E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지도학습의 양대 산맥은 회귀와 분류입니다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사실 여러분은 분류가 무엇인지 이미 알고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이전 예제에서 손톱을 깨무는 이미지들을 손톱이라는 이름으로 분류했던 것 기억나시죠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그렇게 했더니 새로운 이미지가 나타났을 때 그것이 손톱인지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정상인지를 분류할 수 있었습니다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이것은 과거의 데이터를 통해서 배운다는 점에서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그런데 결과가 숫자가 아니라 손톱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정상과 같은 이름이네요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 때는 회귀를 사용하지 않습니다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분류라는 방법을 이용해야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앞으로 여러분이 어떤 문제를 만났는데 그 문제에서 추측하고 싶은 결과가 이름 혹은 문자라면 지도학습의 분류라는 키워드로 검색을 해보면 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84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위의 데이터들은 양적 데이터인가요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범주형 데이터인가요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effectLst/>
              </a:rPr>
              <a:t>힌트를 주자면</a:t>
            </a:r>
            <a:endParaRPr lang="en-US" altLang="ko-KR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양적 데이터라면 회귀를 사용하면 됩니다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범주형 데이터라면 분류를 사용하면 됩니다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altLang="ko-KR" sz="28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우리가 알게 된 것을 정리해봅시다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분류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양적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범주형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8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위의 데이터들은 양적 데이터인가요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범주형 데이터인가요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effectLst/>
              </a:rPr>
              <a:t>힌트를 주자면</a:t>
            </a:r>
            <a:endParaRPr lang="en-US" altLang="ko-KR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양적 데이터라면 회귀를 사용하면 됩니다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범주형 데이터라면 분류를 사용하면 됩니다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en-US" altLang="ko-KR" sz="28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우리가 알게 된 것을 정리해봅시다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분류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양적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범주형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800" dirty="0"/>
            </a:b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6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회귀의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75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회귀의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회귀의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8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회귀의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3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분류의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1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이쯤에서 우리가 얼마나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유식해졌는지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변화를 느껴봅시다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이제 여러분은 아래와 같은 설명을 이해할 수 있게 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“내가 가진 데이터에 독립변수와 종속변수가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숫자일 때 회귀를 이용하면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."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“내가 가진 데이터에 독립변수와 종속변수가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종속변수가 이름일 때 분류를 이용하면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."</a:t>
            </a:r>
            <a:endParaRPr lang="ko-KR" altLang="en-US" sz="4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3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산업에서는 숫자라는 다소 모호한 표현 대신에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양적’이라는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말을 많이 사용합니다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즉 얼마나 큰지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얼마나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어느 정도인지를 의미하는 데이터라는 뜻에서 ‘양적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量的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quantitative)'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이라고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누가 여러분에게 양적 데이터라고 말했다면 숫자라고 알아들으면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8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‘이름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이라는 표현 대신에 같은 특성을 지닌 부류나 범위를 의미하는 ‘범주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範疇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categorical)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＇라는 말을 씁니다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1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 학습은 역사와 비슷합니다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역사에는 과거에 있었던 사건이 원인과 결과로 기록되어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역사를 알면 어떤 사건이 일어났을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그것의 결과로 어떤 일이 일어날지를 예측할 수 있게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마찬가지로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지도학습은 과거의 데이터로부터 학습해서 결과를 예측하는 데에 주로 사용됩니다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레모네이드 카페’ 예제를 다시 소환해봅시다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표를 봐주세요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일기예보를 보니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일에 온도가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도라고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우리가 궁금한 것은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일에는 몇 개가 판매될지를 예측하는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그래야 레몬이 몇 개가 필요한지 알 수 있을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테니까요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과거에 대한 학습을 통해서 미지의 데이터를 추측하고 싶은 것이죠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지도학습이 이용될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지도학습을 이용하기 위해서는 우선 충분히 많은 데이터를 수집해야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데이터는 독립변수와 종속변수로 이루어져 있어야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이것을 지도학습으로 훈련시키면 컴퓨터는 모델을 만듭니다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아마도 모델은 이렇게 생겼겠죠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온도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 2 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판매량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일단 모델이 만들어지면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모델을 사용하면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모델에 온도를 입력하면 판매량을 예측 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만약 내일의 온도가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도라면 몇 개가 판매될까요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 2 = 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지도학습을 이용하면 온도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모델을 컴퓨터가 알아서 만들어주는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지도학습의 위력이 아직 실감이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안나죠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지도학습은 이것보다 훨씬 복잡한 상황에서 진가를 발휘합니다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상상력을 극단적으로 증폭해봅시다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공학은 극단적인 상황을 위해서 존재한다는 것을 잊지 마세요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이제 우리는 레모네이드 카페의 사장이 아닙니다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2000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 명이 사용하는 온라인 쇼핑몰의 대표이사입니다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심지어 우리 쇼핑몰은 유통기한이 짧은 농산물에 대한 새벽 배송도 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상황에서 수요를 예측하는 것이 얼마나 중요하고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어려운 일일까요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이것을 사람이 계산으로 예측한다는 것은 불가능한 일입니다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바로 이런 문제를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지도학습이 해결해줄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없었다면 새벽 배송은 불가능했을지도 모릅니다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지도학습의 위력이 실로 대단하지 않나요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8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지도학습을 하기 위해서는 우선 과거의 데이터가 있어야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그 데이터를  독립변수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원인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종속변수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분리해야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독립변수와 종속변수의 관계를 컴퓨터에게 학습시키면 컴퓨터는 그 관계를 설명할 수 있는 공식을 만들어냅니다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공식을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머신러닝에서는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모델’이라고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좋은 모델이 되려면 데이터가 많을수록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정확할수록 좋습니다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2800" dirty="0">
              <a:effectLst/>
            </a:endParaRPr>
          </a:p>
          <a:p>
            <a:br>
              <a:rPr lang="ko-KR" altLang="en-US" sz="28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일단 모델을 만들면 아직 결과를 모르는 원인을 모델에 입력했을 때 결과를 순식간에 계산해서 알려줍니다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과거에는 이런 공식을 만들려면 고도의 실험과 수학이 필요했습니다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그래서 공식이란 소수의 엘리트들만의 전유물이었습니다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대중들은 엘리트들이 만든 공식의 소비자로 만족해야 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등장하면서 과거와는 비교도 할 수 없을 정도로 적은 지식과 노력으로 나의 공식을 만들어서 사용할 수 있게 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이렇게 정의하고 싶습니다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예측하고 싶은 종속변수가 숫자일 때 보통 회귀라는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머신러닝의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방법을 사용합니다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레모네이드 예제가 바로 회귀를 이용한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그림을 다시 가져와봤습니다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8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우리가 예측하고 싶은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일의 판매량은 어떤 형태의 데이터인가요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숫자입니다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숫자를 예측하고 싶다면 무엇을 써야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한다고요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영어로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4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4000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앞으로 어떤 문제를 만났는데 그 문제에서 예측하고 싶은 결과가 숫자라면 지도학습 회귀라는 키워드로 검색하면 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40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>
                <a:effectLst/>
              </a:rPr>
              <a:t>여기는 회귀의 사례들을 </a:t>
            </a:r>
            <a:r>
              <a:rPr lang="ko-KR" altLang="en-US" sz="2800" dirty="0" err="1">
                <a:effectLst/>
              </a:rPr>
              <a:t>모아놓은</a:t>
            </a:r>
            <a:r>
              <a:rPr lang="ko-KR" altLang="en-US" sz="2800" dirty="0">
                <a:effectLst/>
              </a:rPr>
              <a:t> 것인데</a:t>
            </a:r>
            <a:r>
              <a:rPr lang="en-US" altLang="ko-KR" sz="2800" dirty="0">
                <a:effectLst/>
              </a:rPr>
              <a:t>, </a:t>
            </a:r>
            <a:r>
              <a:rPr lang="ko-KR" altLang="en-US" sz="2800" dirty="0">
                <a:effectLst/>
              </a:rPr>
              <a:t>한 번 둘러보면 될 듯 함</a:t>
            </a:r>
            <a:r>
              <a:rPr lang="en-US" altLang="ko-KR" sz="2800" dirty="0">
                <a:effectLst/>
              </a:rPr>
              <a:t>.</a:t>
            </a:r>
            <a:endParaRPr lang="ko-KR" altLang="en-US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B545F-684A-4676-B6E2-ADAA9728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168B2A-E077-49F1-B002-A9126E850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5EA37-06AE-4838-9FB5-F88A88CA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17F9B-F153-46A0-839F-1C8A5FF1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C1029-A734-4AC6-A7A3-7E8D7F40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0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9ECD6-CE62-4D28-B705-5FC16B4D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2A2FEA-DD9F-4B4D-9AEB-2699EE94A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6C68B-F8DD-4C18-A8F5-EABB8BE2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8CB5D-7200-4B2F-A099-524BC64B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AD641-A98E-48A4-93B1-F4E1FD0C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0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075383-262F-4A12-B038-2B7542E09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BABFF6-B6FD-49AA-937E-E0BD8DD8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9D35C-5A1D-46A7-8B3A-FEBF186E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FBAB1-4535-404D-B866-4A404A1A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D882A-B514-4A28-A1FB-BEA4A689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83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2CB2BF-CE1E-4388-B8F6-685E844AC7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052" y="523792"/>
            <a:ext cx="3876541" cy="5810416"/>
          </a:xfrm>
          <a:custGeom>
            <a:avLst/>
            <a:gdLst>
              <a:gd name="connsiteX0" fmla="*/ 656087 w 3876541"/>
              <a:gd name="connsiteY0" fmla="*/ 1222688 h 5810416"/>
              <a:gd name="connsiteX1" fmla="*/ 1031030 w 3876541"/>
              <a:gd name="connsiteY1" fmla="*/ 4587727 h 5810416"/>
              <a:gd name="connsiteX2" fmla="*/ 1756880 w 3876541"/>
              <a:gd name="connsiteY2" fmla="*/ 4587727 h 5810416"/>
              <a:gd name="connsiteX3" fmla="*/ 1944351 w 3876541"/>
              <a:gd name="connsiteY3" fmla="*/ 2794650 h 5810416"/>
              <a:gd name="connsiteX4" fmla="*/ 1953965 w 3876541"/>
              <a:gd name="connsiteY4" fmla="*/ 2794650 h 5810416"/>
              <a:gd name="connsiteX5" fmla="*/ 2141437 w 3876541"/>
              <a:gd name="connsiteY5" fmla="*/ 4587727 h 5810416"/>
              <a:gd name="connsiteX6" fmla="*/ 2843253 w 3876541"/>
              <a:gd name="connsiteY6" fmla="*/ 4587727 h 5810416"/>
              <a:gd name="connsiteX7" fmla="*/ 3218181 w 3876541"/>
              <a:gd name="connsiteY7" fmla="*/ 1222688 h 5810416"/>
              <a:gd name="connsiteX8" fmla="*/ 2756727 w 3876541"/>
              <a:gd name="connsiteY8" fmla="*/ 1222688 h 5810416"/>
              <a:gd name="connsiteX9" fmla="*/ 2487538 w 3876541"/>
              <a:gd name="connsiteY9" fmla="*/ 3895494 h 5810416"/>
              <a:gd name="connsiteX10" fmla="*/ 2477924 w 3876541"/>
              <a:gd name="connsiteY10" fmla="*/ 3895494 h 5810416"/>
              <a:gd name="connsiteX11" fmla="*/ 2218349 w 3876541"/>
              <a:gd name="connsiteY11" fmla="*/ 1222688 h 5810416"/>
              <a:gd name="connsiteX12" fmla="*/ 1708811 w 3876541"/>
              <a:gd name="connsiteY12" fmla="*/ 1222688 h 5810416"/>
              <a:gd name="connsiteX13" fmla="*/ 1458849 w 3876541"/>
              <a:gd name="connsiteY13" fmla="*/ 3876264 h 5810416"/>
              <a:gd name="connsiteX14" fmla="*/ 1449235 w 3876541"/>
              <a:gd name="connsiteY14" fmla="*/ 3876264 h 5810416"/>
              <a:gd name="connsiteX15" fmla="*/ 1170432 w 3876541"/>
              <a:gd name="connsiteY15" fmla="*/ 1222688 h 5810416"/>
              <a:gd name="connsiteX16" fmla="*/ 0 w 3876541"/>
              <a:gd name="connsiteY16" fmla="*/ 0 h 5810416"/>
              <a:gd name="connsiteX17" fmla="*/ 3876541 w 3876541"/>
              <a:gd name="connsiteY17" fmla="*/ 0 h 5810416"/>
              <a:gd name="connsiteX18" fmla="*/ 3876541 w 3876541"/>
              <a:gd name="connsiteY18" fmla="*/ 5810416 h 5810416"/>
              <a:gd name="connsiteX19" fmla="*/ 0 w 3876541"/>
              <a:gd name="connsiteY19" fmla="*/ 5810416 h 581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6541" h="5810416">
                <a:moveTo>
                  <a:pt x="656087" y="1222688"/>
                </a:moveTo>
                <a:lnTo>
                  <a:pt x="1031030" y="4587727"/>
                </a:lnTo>
                <a:lnTo>
                  <a:pt x="1756880" y="4587727"/>
                </a:lnTo>
                <a:lnTo>
                  <a:pt x="1944351" y="2794650"/>
                </a:lnTo>
                <a:lnTo>
                  <a:pt x="1953965" y="2794650"/>
                </a:lnTo>
                <a:lnTo>
                  <a:pt x="2141437" y="4587727"/>
                </a:lnTo>
                <a:lnTo>
                  <a:pt x="2843253" y="4587727"/>
                </a:lnTo>
                <a:lnTo>
                  <a:pt x="3218181" y="1222688"/>
                </a:lnTo>
                <a:lnTo>
                  <a:pt x="2756727" y="1222688"/>
                </a:lnTo>
                <a:lnTo>
                  <a:pt x="2487538" y="3895494"/>
                </a:lnTo>
                <a:lnTo>
                  <a:pt x="2477924" y="3895494"/>
                </a:lnTo>
                <a:lnTo>
                  <a:pt x="2218349" y="1222688"/>
                </a:lnTo>
                <a:lnTo>
                  <a:pt x="1708811" y="1222688"/>
                </a:lnTo>
                <a:lnTo>
                  <a:pt x="1458849" y="3876264"/>
                </a:lnTo>
                <a:lnTo>
                  <a:pt x="1449235" y="3876264"/>
                </a:lnTo>
                <a:lnTo>
                  <a:pt x="1170432" y="1222688"/>
                </a:lnTo>
                <a:close/>
                <a:moveTo>
                  <a:pt x="0" y="0"/>
                </a:moveTo>
                <a:lnTo>
                  <a:pt x="3876541" y="0"/>
                </a:lnTo>
                <a:lnTo>
                  <a:pt x="3876541" y="5810416"/>
                </a:lnTo>
                <a:lnTo>
                  <a:pt x="0" y="5810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F0FD55-08E1-4909-9207-CC067D9BB1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4070" y="0"/>
            <a:ext cx="4191880" cy="6858000"/>
          </a:xfrm>
          <a:custGeom>
            <a:avLst/>
            <a:gdLst>
              <a:gd name="connsiteX0" fmla="*/ 510470 w 4191880"/>
              <a:gd name="connsiteY0" fmla="*/ 4972050 h 6858000"/>
              <a:gd name="connsiteX1" fmla="*/ 1696330 w 4191880"/>
              <a:gd name="connsiteY1" fmla="*/ 4972050 h 6858000"/>
              <a:gd name="connsiteX2" fmla="*/ 1185860 w 4191880"/>
              <a:gd name="connsiteY2" fmla="*/ 6858000 h 6858000"/>
              <a:gd name="connsiteX3" fmla="*/ 0 w 4191880"/>
              <a:gd name="connsiteY3" fmla="*/ 6858000 h 6858000"/>
              <a:gd name="connsiteX4" fmla="*/ 3006020 w 4191880"/>
              <a:gd name="connsiteY4" fmla="*/ 647700 h 6858000"/>
              <a:gd name="connsiteX5" fmla="*/ 4191880 w 4191880"/>
              <a:gd name="connsiteY5" fmla="*/ 647700 h 6858000"/>
              <a:gd name="connsiteX6" fmla="*/ 2882190 w 4191880"/>
              <a:gd name="connsiteY6" fmla="*/ 5486400 h 6858000"/>
              <a:gd name="connsiteX7" fmla="*/ 1696330 w 4191880"/>
              <a:gd name="connsiteY7" fmla="*/ 5486400 h 6858000"/>
              <a:gd name="connsiteX8" fmla="*/ 1863020 w 4191880"/>
              <a:gd name="connsiteY8" fmla="*/ 0 h 6858000"/>
              <a:gd name="connsiteX9" fmla="*/ 3048880 w 4191880"/>
              <a:gd name="connsiteY9" fmla="*/ 0 h 6858000"/>
              <a:gd name="connsiteX10" fmla="*/ 1739190 w 4191880"/>
              <a:gd name="connsiteY10" fmla="*/ 4838700 h 6858000"/>
              <a:gd name="connsiteX11" fmla="*/ 553330 w 4191880"/>
              <a:gd name="connsiteY11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880" h="6858000">
                <a:moveTo>
                  <a:pt x="510470" y="4972050"/>
                </a:moveTo>
                <a:lnTo>
                  <a:pt x="1696330" y="4972050"/>
                </a:lnTo>
                <a:lnTo>
                  <a:pt x="1185860" y="6858000"/>
                </a:lnTo>
                <a:lnTo>
                  <a:pt x="0" y="6858000"/>
                </a:lnTo>
                <a:close/>
                <a:moveTo>
                  <a:pt x="3006020" y="647700"/>
                </a:moveTo>
                <a:lnTo>
                  <a:pt x="4191880" y="647700"/>
                </a:lnTo>
                <a:lnTo>
                  <a:pt x="2882190" y="5486400"/>
                </a:lnTo>
                <a:lnTo>
                  <a:pt x="1696330" y="5486400"/>
                </a:lnTo>
                <a:close/>
                <a:moveTo>
                  <a:pt x="1863020" y="0"/>
                </a:moveTo>
                <a:lnTo>
                  <a:pt x="3048880" y="0"/>
                </a:lnTo>
                <a:lnTo>
                  <a:pt x="1739190" y="4838700"/>
                </a:lnTo>
                <a:lnTo>
                  <a:pt x="553330" y="483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8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09DAB-F398-4163-9F3E-EFADB775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453-22D2-45DF-AF7E-24F6C21D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26B23-6C3D-4904-9A71-C0439EAE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39973-31AC-41D3-BE11-2EBEEEEF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248DF-7D1D-4B25-BFDC-AA93D9AF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6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4B7FE-0CF5-46D0-A534-1C578379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9A5843-AF82-42F4-9496-F3601E8FE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64356-4115-40BC-8DF9-D92E444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EFCAA-FD69-4AD4-87AD-8A4157F0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35CBB-F0D2-4593-8E13-8E52178F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4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2294B-CD17-49C4-B647-8D41FAA6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F143A-B2B6-4CC3-9AE7-722BD13E0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AFD7F-3EA7-472D-9F0D-818772894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F2443F-8BBA-44EF-9B77-6FF82D89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61D1E6-5936-453B-9811-F7B4F885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BF440C-297E-434E-BF89-215716E9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FE723-E97F-423B-BB71-7742856B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94FDC-2114-4CB7-8AF3-EBD156C08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20D4F7-0A54-483A-A9ED-7D091A697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C8ABEB-FC4D-4276-ACD0-57A829DBC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66922B-9E9C-4FED-B8B5-1118D8BE5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B8C8C3-DCE1-43A1-8D4E-90F5D748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404350-5E14-4BCF-B7DB-149F3AD7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2041E7-34FB-4346-A0BB-A76C62A9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3921E-1CFE-4758-8D6A-C9107979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8BFA02-1F67-4C31-9B37-A4C39343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29639-4A71-4661-A7D9-A6C0B9AC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5F9488-2108-44A1-847F-D0E46E15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6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977AE8-D7A3-48F1-90D8-A9B0F7F0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8EC352-F905-4D79-9721-83084E27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E3084-DAB0-4480-85AC-81BEB019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6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5E29B-9FEC-4BAF-B3BD-82EDA2AF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6750E-341D-4F07-821B-AC40CC7E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8F7C74-0FCB-4564-9076-FEC999495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49407-3414-4713-83D4-ABD317DA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97129-B418-464B-8512-64804A82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299162-1795-4DF6-8B2E-DB8A91E33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7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269BA-B713-4E9E-88D3-8251562E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9692B-B67C-437D-ADBD-E393D8896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4A83D-BD3D-46D5-8CFE-341FB3B48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9C78C9-3B3B-485F-9173-3B6E564A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E5F82B-B66D-4B93-A010-FCF35724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62873-2AFB-439D-9AC8-BDB0B03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3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17467-CB67-4D38-B8E8-9CB6548C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343B07-176D-489D-8304-68F915828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8DF0B-8591-44BC-8015-02D34CA7D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E727-F8FA-4211-ACA9-0BF35F5C3B96}" type="datetimeFigureOut">
              <a:rPr lang="ko-KR" altLang="en-US" smtClean="0"/>
              <a:t>2023-07-13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B7806-4D04-465B-944A-7CC596D8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36AAF-BF08-4EFD-9BA0-AB21F19EB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D65EC-C2DA-4D20-B077-9806E3068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0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37AA5C-0279-44C8-9E63-486195C3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1981074"/>
            <a:ext cx="1080000" cy="108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889BF1-480D-426E-949B-77738234C320}"/>
              </a:ext>
            </a:extLst>
          </p:cNvPr>
          <p:cNvSpPr/>
          <p:nvPr/>
        </p:nvSpPr>
        <p:spPr>
          <a:xfrm>
            <a:off x="5556000" y="3087074"/>
            <a:ext cx="1080000" cy="45719"/>
          </a:xfrm>
          <a:prstGeom prst="rect">
            <a:avLst/>
          </a:prstGeom>
          <a:solidFill>
            <a:srgbClr val="1D4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3E110-E8D7-4634-8C92-3E15889F2B23}"/>
              </a:ext>
            </a:extLst>
          </p:cNvPr>
          <p:cNvSpPr txBox="1"/>
          <p:nvPr/>
        </p:nvSpPr>
        <p:spPr>
          <a:xfrm>
            <a:off x="2488183" y="3109933"/>
            <a:ext cx="7215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 to </a:t>
            </a:r>
          </a:p>
          <a:p>
            <a:pPr algn="ctr"/>
            <a:r>
              <a:rPr lang="en-US" sz="4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67285-D236-4CDC-AFCD-D2B8CF109B93}"/>
              </a:ext>
            </a:extLst>
          </p:cNvPr>
          <p:cNvSpPr txBox="1"/>
          <p:nvPr/>
        </p:nvSpPr>
        <p:spPr>
          <a:xfrm>
            <a:off x="4088383" y="4679593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SUMMER 2023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98BECB-6AB5-455C-BED2-716FEA5B4A01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CE52C-C2E5-FFEF-D71C-B3D88A628779}"/>
              </a:ext>
            </a:extLst>
          </p:cNvPr>
          <p:cNvSpPr txBox="1"/>
          <p:nvPr/>
        </p:nvSpPr>
        <p:spPr>
          <a:xfrm>
            <a:off x="4088383" y="4987370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Jiwoon Lee</a:t>
            </a:r>
          </a:p>
        </p:txBody>
      </p:sp>
    </p:spTree>
    <p:extLst>
      <p:ext uri="{BB962C8B-B14F-4D97-AF65-F5344CB8AC3E}">
        <p14:creationId xmlns:p14="http://schemas.microsoft.com/office/powerpoint/2010/main" val="105838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6224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#1   - Probability Theorems and Metrics for Data Analysis</a:t>
            </a:r>
            <a:endParaRPr 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08A103-FDBC-4129-BA2C-32B6E0AF7961}"/>
              </a:ext>
            </a:extLst>
          </p:cNvPr>
          <p:cNvSpPr/>
          <p:nvPr/>
        </p:nvSpPr>
        <p:spPr>
          <a:xfrm>
            <a:off x="2846777" y="1890613"/>
            <a:ext cx="6829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#2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Neural Network</a:t>
            </a: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5BA34E-7389-42FD-AFB4-0C694BD34189}"/>
              </a:ext>
            </a:extLst>
          </p:cNvPr>
          <p:cNvSpPr/>
          <p:nvPr/>
        </p:nvSpPr>
        <p:spPr>
          <a:xfrm>
            <a:off x="2846776" y="2255192"/>
            <a:ext cx="6829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#3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Curse of Dimensionality and Dimensionality Reduction</a:t>
            </a:r>
            <a:endParaRPr 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A3E878-F13F-4070-B3D2-C6BBA108565C}"/>
              </a:ext>
            </a:extLst>
          </p:cNvPr>
          <p:cNvSpPr/>
          <p:nvPr/>
        </p:nvSpPr>
        <p:spPr>
          <a:xfrm>
            <a:off x="2846777" y="2619771"/>
            <a:ext cx="6943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#4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Time Series Analysis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6076BA-91BB-49EB-BD8E-2702A7A6D0E5}"/>
              </a:ext>
            </a:extLst>
          </p:cNvPr>
          <p:cNvSpPr/>
          <p:nvPr/>
        </p:nvSpPr>
        <p:spPr>
          <a:xfrm>
            <a:off x="2846776" y="2984350"/>
            <a:ext cx="6699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#5   - Markov Chains and Value-Based Reinforcement Learning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C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CDE606-668B-4396-A668-88D050872139}"/>
              </a:ext>
            </a:extLst>
          </p:cNvPr>
          <p:cNvSpPr/>
          <p:nvPr/>
        </p:nvSpPr>
        <p:spPr>
          <a:xfrm>
            <a:off x="2558776" y="1918801"/>
            <a:ext cx="288000" cy="288000"/>
          </a:xfrm>
          <a:prstGeom prst="rect">
            <a:avLst/>
          </a:prstGeom>
          <a:solidFill>
            <a:srgbClr val="FCD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3FFBAD-AF2C-41D2-8FFA-5CC582B3B707}"/>
              </a:ext>
            </a:extLst>
          </p:cNvPr>
          <p:cNvSpPr/>
          <p:nvPr/>
        </p:nvSpPr>
        <p:spPr>
          <a:xfrm>
            <a:off x="2558776" y="2282994"/>
            <a:ext cx="288000" cy="288000"/>
          </a:xfrm>
          <a:prstGeom prst="rect">
            <a:avLst/>
          </a:prstGeom>
          <a:solidFill>
            <a:srgbClr val="FFC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B5F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29B1C3-C09A-492A-920F-EACC692D0F0C}"/>
              </a:ext>
            </a:extLst>
          </p:cNvPr>
          <p:cNvSpPr/>
          <p:nvPr/>
        </p:nvSpPr>
        <p:spPr>
          <a:xfrm>
            <a:off x="2558776" y="2636623"/>
            <a:ext cx="288000" cy="288000"/>
          </a:xfrm>
          <a:prstGeom prst="rect">
            <a:avLst/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AFE0FB-B9F2-44E6-A4AB-CD67DCDBDFBE}"/>
              </a:ext>
            </a:extLst>
          </p:cNvPr>
          <p:cNvSpPr/>
          <p:nvPr/>
        </p:nvSpPr>
        <p:spPr>
          <a:xfrm>
            <a:off x="2558776" y="2998412"/>
            <a:ext cx="288000" cy="288000"/>
          </a:xfrm>
          <a:prstGeom prst="rect">
            <a:avLst/>
          </a:prstGeom>
          <a:solidFill>
            <a:srgbClr val="FF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3B8E8F-335B-4486-B3D5-C723875930D6}"/>
              </a:ext>
            </a:extLst>
          </p:cNvPr>
          <p:cNvSpPr/>
          <p:nvPr/>
        </p:nvSpPr>
        <p:spPr>
          <a:xfrm>
            <a:off x="2723024" y="5603257"/>
            <a:ext cx="6745950" cy="109472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4330">
                <a:schemeClr val="accent4">
                  <a:lumMod val="60000"/>
                  <a:lumOff val="40000"/>
                </a:schemeClr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7B4F5B-7E60-469B-AA84-5B04186D037B}"/>
              </a:ext>
            </a:extLst>
          </p:cNvPr>
          <p:cNvSpPr txBox="1"/>
          <p:nvPr/>
        </p:nvSpPr>
        <p:spPr>
          <a:xfrm>
            <a:off x="1952178" y="5527188"/>
            <a:ext cx="904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Easy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37797E-FCA0-4E26-8EAE-5F9AD5042BCE}"/>
              </a:ext>
            </a:extLst>
          </p:cNvPr>
          <p:cNvSpPr txBox="1"/>
          <p:nvPr/>
        </p:nvSpPr>
        <p:spPr>
          <a:xfrm>
            <a:off x="9338064" y="5515792"/>
            <a:ext cx="904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DB59F6-04A3-B7A5-636B-5CE7E275F173}"/>
              </a:ext>
            </a:extLst>
          </p:cNvPr>
          <p:cNvSpPr/>
          <p:nvPr/>
        </p:nvSpPr>
        <p:spPr>
          <a:xfrm>
            <a:off x="2846776" y="3332376"/>
            <a:ext cx="4980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#6   - Policy-Based Reinforcement Learning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F5C92F-C8B3-9C78-06D0-15708BFE7E79}"/>
              </a:ext>
            </a:extLst>
          </p:cNvPr>
          <p:cNvSpPr/>
          <p:nvPr/>
        </p:nvSpPr>
        <p:spPr>
          <a:xfrm>
            <a:off x="2558776" y="3357653"/>
            <a:ext cx="288000" cy="288000"/>
          </a:xfrm>
          <a:prstGeom prst="rect">
            <a:avLst/>
          </a:prstGeom>
          <a:solidFill>
            <a:srgbClr val="FF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6224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#1   - Probability Theorems and Metrics for Data Analysis</a:t>
            </a:r>
            <a:endParaRPr 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C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90008-9724-312B-311F-7DE80D9CAE70}"/>
              </a:ext>
            </a:extLst>
          </p:cNvPr>
          <p:cNvSpPr txBox="1"/>
          <p:nvPr/>
        </p:nvSpPr>
        <p:spPr>
          <a:xfrm>
            <a:off x="2488183" y="205615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Introduction to Metrics for Data Analysis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Data Scaling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Probability Theorems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Bayes Theorem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5: Practice: Calculating Loss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6: Normalization and the Normal Distribution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7: Probability Theorems and Metrics Practices</a:t>
            </a:r>
          </a:p>
        </p:txBody>
      </p:sp>
    </p:spTree>
    <p:extLst>
      <p:ext uri="{BB962C8B-B14F-4D97-AF65-F5344CB8AC3E}">
        <p14:creationId xmlns:p14="http://schemas.microsoft.com/office/powerpoint/2010/main" val="325695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4375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#2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Neural Network</a:t>
            </a: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CD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02FE-618C-EA75-8C08-2E0D8A875F06}"/>
              </a:ext>
            </a:extLst>
          </p:cNvPr>
          <p:cNvSpPr txBox="1"/>
          <p:nvPr/>
        </p:nvSpPr>
        <p:spPr>
          <a:xfrm>
            <a:off x="2488183" y="205615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Perceptron and Artificial Neurons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Quick Review of Partial Derivatives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Activation Functions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Backpropagation Algorithm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5: Convolutional Neural Networks (CNN)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6: Recurrent Neural Networks (RNN)</a:t>
            </a:r>
          </a:p>
        </p:txBody>
      </p:sp>
    </p:spTree>
    <p:extLst>
      <p:ext uri="{BB962C8B-B14F-4D97-AF65-F5344CB8AC3E}">
        <p14:creationId xmlns:p14="http://schemas.microsoft.com/office/powerpoint/2010/main" val="131250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6500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#3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Curse of Dimensionality and Dimensionality Reduction</a:t>
            </a:r>
            <a:endParaRPr 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C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BFEB8-FA41-7E8D-D7EC-8AAE8645DBD4}"/>
              </a:ext>
            </a:extLst>
          </p:cNvPr>
          <p:cNvSpPr txBox="1"/>
          <p:nvPr/>
        </p:nvSpPr>
        <p:spPr>
          <a:xfrm>
            <a:off x="2488183" y="205615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Introduction to Curse of Dimensionality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Norm in Linear Algebra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Projection and Dimensionality Reduction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Visualization Techniques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5: Curse of Dimensionality in Machine Learning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6: Dimensionality Reduction Practices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7: Visualization Practices</a:t>
            </a:r>
          </a:p>
        </p:txBody>
      </p:sp>
    </p:spTree>
    <p:extLst>
      <p:ext uri="{BB962C8B-B14F-4D97-AF65-F5344CB8AC3E}">
        <p14:creationId xmlns:p14="http://schemas.microsoft.com/office/powerpoint/2010/main" val="26212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4826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#4   -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Time Series Analysis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C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24E5-B488-CA7A-3DA0-AD0559192EAD}"/>
              </a:ext>
            </a:extLst>
          </p:cNvPr>
          <p:cNvSpPr txBox="1"/>
          <p:nvPr/>
        </p:nvSpPr>
        <p:spPr>
          <a:xfrm>
            <a:off x="2488183" y="2056157"/>
            <a:ext cx="73960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Introduction to Time Series Analysis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Time Series Components and Patterns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Time Series Modeling: ARIMA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Time Series Modeling: Seasonal ARIMA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5: Time Series Modeling: Exponential Smoothing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6: Time Series Modeling: ARIMA vs. Exponential Smoothing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7: Time Series Analysis Practices</a:t>
            </a:r>
          </a:p>
        </p:txBody>
      </p:sp>
    </p:spTree>
    <p:extLst>
      <p:ext uri="{BB962C8B-B14F-4D97-AF65-F5344CB8AC3E}">
        <p14:creationId xmlns:p14="http://schemas.microsoft.com/office/powerpoint/2010/main" val="373874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675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#5   - Markov Chains and Value-Based Reinforcement Learning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51B86-8CB0-609F-5693-4DC63693EB0E}"/>
              </a:ext>
            </a:extLst>
          </p:cNvPr>
          <p:cNvSpPr txBox="1"/>
          <p:nvPr/>
        </p:nvSpPr>
        <p:spPr>
          <a:xfrm>
            <a:off x="2488183" y="205615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Markov Chains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Introduction to Reinforcement Learning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Value-Based Reinforcement Learning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Deep Q-Networks (DQN)</a:t>
            </a:r>
          </a:p>
        </p:txBody>
      </p:sp>
    </p:spTree>
    <p:extLst>
      <p:ext uri="{BB962C8B-B14F-4D97-AF65-F5344CB8AC3E}">
        <p14:creationId xmlns:p14="http://schemas.microsoft.com/office/powerpoint/2010/main" val="158571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LECTURES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C157EA-B7E6-47DF-949B-CD158885632E}"/>
              </a:ext>
            </a:extLst>
          </p:cNvPr>
          <p:cNvSpPr/>
          <p:nvPr/>
        </p:nvSpPr>
        <p:spPr>
          <a:xfrm>
            <a:off x="2846777" y="1506333"/>
            <a:ext cx="4980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#6   - Policy-Based Reinforcement Learning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4F231-5215-4F1E-9F2B-D908276AA324}"/>
              </a:ext>
            </a:extLst>
          </p:cNvPr>
          <p:cNvSpPr/>
          <p:nvPr/>
        </p:nvSpPr>
        <p:spPr>
          <a:xfrm>
            <a:off x="2558776" y="1537709"/>
            <a:ext cx="288000" cy="288000"/>
          </a:xfrm>
          <a:prstGeom prst="rect">
            <a:avLst/>
          </a:prstGeom>
          <a:solidFill>
            <a:srgbClr val="FF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endParaRPr lang="en-US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F8E47-E8A2-9466-492E-85E4F215D2C0}"/>
              </a:ext>
            </a:extLst>
          </p:cNvPr>
          <p:cNvSpPr txBox="1"/>
          <p:nvPr/>
        </p:nvSpPr>
        <p:spPr>
          <a:xfrm>
            <a:off x="2488182" y="2056157"/>
            <a:ext cx="72156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1: Introduction to Policy-Based Reinforcement Learning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2: Policy Parameterization and Policy Gradients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3: Actor-Critic Methods</a:t>
            </a:r>
          </a:p>
          <a:p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4: Proximal Policy Optimization (PPO)</a:t>
            </a:r>
          </a:p>
        </p:txBody>
      </p:sp>
    </p:spTree>
    <p:extLst>
      <p:ext uri="{BB962C8B-B14F-4D97-AF65-F5344CB8AC3E}">
        <p14:creationId xmlns:p14="http://schemas.microsoft.com/office/powerpoint/2010/main" val="194160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1: What is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Narrow AI vs General AI</a:t>
            </a:r>
          </a:p>
        </p:txBody>
      </p:sp>
      <p:pic>
        <p:nvPicPr>
          <p:cNvPr id="2052" name="Picture 4" descr="What's the difference between Artificial Intelligence (AI), Machine Learning, and Deep Learning?">
            <a:extLst>
              <a:ext uri="{FF2B5EF4-FFF2-40B4-BE49-F238E27FC236}">
                <a16:creationId xmlns:a16="http://schemas.microsoft.com/office/drawing/2014/main" id="{23E4DAF1-2F90-6E3F-9777-C074F681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15" y="1565231"/>
            <a:ext cx="6945370" cy="44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1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1: What is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Narrow AI vs General AI</a:t>
            </a:r>
          </a:p>
        </p:txBody>
      </p:sp>
      <p:pic>
        <p:nvPicPr>
          <p:cNvPr id="3074" name="Picture 2" descr="General AI vs. Narrow AI : 2022 Guide">
            <a:extLst>
              <a:ext uri="{FF2B5EF4-FFF2-40B4-BE49-F238E27FC236}">
                <a16:creationId xmlns:a16="http://schemas.microsoft.com/office/drawing/2014/main" id="{1B852FC2-DD78-E1FF-FA25-F3325E42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90" y="1529247"/>
            <a:ext cx="5731419" cy="44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2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1: What is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Narrow AI vs General AI</a:t>
            </a:r>
          </a:p>
        </p:txBody>
      </p:sp>
      <p:pic>
        <p:nvPicPr>
          <p:cNvPr id="3074" name="Picture 2" descr="General AI vs. Narrow AI : 2022 Guide">
            <a:extLst>
              <a:ext uri="{FF2B5EF4-FFF2-40B4-BE49-F238E27FC236}">
                <a16:creationId xmlns:a16="http://schemas.microsoft.com/office/drawing/2014/main" id="{1B852FC2-DD78-E1FF-FA25-F3325E42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r="52126"/>
          <a:stretch/>
        </p:blipFill>
        <p:spPr bwMode="auto">
          <a:xfrm>
            <a:off x="783772" y="1529247"/>
            <a:ext cx="2560320" cy="44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F6BA0-BF20-10FC-E10E-4652B0EB6D3F}"/>
              </a:ext>
            </a:extLst>
          </p:cNvPr>
          <p:cNvSpPr txBox="1"/>
          <p:nvPr/>
        </p:nvSpPr>
        <p:spPr>
          <a:xfrm>
            <a:off x="4580164" y="3061343"/>
            <a:ext cx="4131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Chess playing AI</a:t>
            </a:r>
          </a:p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classification</a:t>
            </a:r>
          </a:p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generation</a:t>
            </a:r>
          </a:p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6348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EE51F0-78D8-4DC9-8907-943AA7A309F4}"/>
              </a:ext>
            </a:extLst>
          </p:cNvPr>
          <p:cNvSpPr txBox="1"/>
          <p:nvPr/>
        </p:nvSpPr>
        <p:spPr>
          <a:xfrm>
            <a:off x="2592226" y="280283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42252-6944-446F-B513-793D7D40CBCB}"/>
              </a:ext>
            </a:extLst>
          </p:cNvPr>
          <p:cNvSpPr txBox="1"/>
          <p:nvPr/>
        </p:nvSpPr>
        <p:spPr>
          <a:xfrm>
            <a:off x="4192426" y="719981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Session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427CD-4548-47FA-B9C7-C134D4BA34CF}"/>
              </a:ext>
            </a:extLst>
          </p:cNvPr>
          <p:cNvSpPr txBox="1"/>
          <p:nvPr/>
        </p:nvSpPr>
        <p:spPr>
          <a:xfrm>
            <a:off x="1136259" y="1128701"/>
            <a:ext cx="3152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 </a:t>
            </a:r>
            <a:r>
              <a:rPr lang="en-US" sz="3200" dirty="0" err="1">
                <a:solidFill>
                  <a:srgbClr val="96BE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ntroduce</a:t>
            </a:r>
            <a:endParaRPr lang="en-US" sz="3200" dirty="0">
              <a:solidFill>
                <a:srgbClr val="96BED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2D3F4-84AE-43AD-9EB3-3789AB98E34E}"/>
              </a:ext>
            </a:extLst>
          </p:cNvPr>
          <p:cNvSpPr txBox="1"/>
          <p:nvPr/>
        </p:nvSpPr>
        <p:spPr>
          <a:xfrm>
            <a:off x="1573783" y="2578010"/>
            <a:ext cx="6037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 </a:t>
            </a:r>
            <a:r>
              <a:rPr lang="en-US" sz="3200" dirty="0" err="1">
                <a:solidFill>
                  <a:srgbClr val="96BE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</a:t>
            </a:r>
            <a:r>
              <a:rPr lang="en-US" sz="3200" dirty="0">
                <a:solidFill>
                  <a:srgbClr val="96BE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Details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D4E8F-0E1D-490B-8995-6AF1A507A335}"/>
              </a:ext>
            </a:extLst>
          </p:cNvPr>
          <p:cNvSpPr txBox="1"/>
          <p:nvPr/>
        </p:nvSpPr>
        <p:spPr>
          <a:xfrm>
            <a:off x="2250684" y="4335096"/>
            <a:ext cx="6037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en-US" sz="3200" dirty="0">
                <a:solidFill>
                  <a:srgbClr val="96BE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B3248-0D25-4101-8895-663693E93B7C}"/>
              </a:ext>
            </a:extLst>
          </p:cNvPr>
          <p:cNvSpPr txBox="1"/>
          <p:nvPr/>
        </p:nvSpPr>
        <p:spPr>
          <a:xfrm>
            <a:off x="1764283" y="1935899"/>
            <a:ext cx="164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STUDY GOALS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08F1C-0D46-4BD1-AE49-D8A4881E52B0}"/>
              </a:ext>
            </a:extLst>
          </p:cNvPr>
          <p:cNvSpPr txBox="1"/>
          <p:nvPr/>
        </p:nvSpPr>
        <p:spPr>
          <a:xfrm>
            <a:off x="1764283" y="2243676"/>
            <a:ext cx="20096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STUDY KEYPOINTS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416E6-1EC8-4641-96C1-A1D1766E15A8}"/>
              </a:ext>
            </a:extLst>
          </p:cNvPr>
          <p:cNvSpPr txBox="1"/>
          <p:nvPr/>
        </p:nvSpPr>
        <p:spPr>
          <a:xfrm>
            <a:off x="2182756" y="3385208"/>
            <a:ext cx="17649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STUDY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5C9D6-9083-4382-AEC9-40FF1AB08F95}"/>
              </a:ext>
            </a:extLst>
          </p:cNvPr>
          <p:cNvSpPr txBox="1"/>
          <p:nvPr/>
        </p:nvSpPr>
        <p:spPr>
          <a:xfrm>
            <a:off x="2182757" y="3692985"/>
            <a:ext cx="20096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WEEKLY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A71AB-020B-4CD6-B14C-F177DBB3FB56}"/>
              </a:ext>
            </a:extLst>
          </p:cNvPr>
          <p:cNvSpPr txBox="1"/>
          <p:nvPr/>
        </p:nvSpPr>
        <p:spPr>
          <a:xfrm>
            <a:off x="2182757" y="3982268"/>
            <a:ext cx="20096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STUDY PLANS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4A0ECA-1D47-47E7-AA52-883B1158E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2" r="3749"/>
          <a:stretch/>
        </p:blipFill>
        <p:spPr>
          <a:xfrm>
            <a:off x="8560817" y="2025767"/>
            <a:ext cx="3631183" cy="1828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83F5E4-5A8A-4186-B674-B7A1DF5928A1}"/>
              </a:ext>
            </a:extLst>
          </p:cNvPr>
          <p:cNvSpPr txBox="1"/>
          <p:nvPr/>
        </p:nvSpPr>
        <p:spPr>
          <a:xfrm>
            <a:off x="2900543" y="5196870"/>
            <a:ext cx="29146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Q&amp;A &amp; NETWORKING TIME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231873-D22A-47EF-B67C-2075D2B41BC8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8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1: What is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Narrow AI vs General AI</a:t>
            </a:r>
          </a:p>
        </p:txBody>
      </p:sp>
      <p:pic>
        <p:nvPicPr>
          <p:cNvPr id="3074" name="Picture 2" descr="General AI vs. Narrow AI : 2022 Guide">
            <a:extLst>
              <a:ext uri="{FF2B5EF4-FFF2-40B4-BE49-F238E27FC236}">
                <a16:creationId xmlns:a16="http://schemas.microsoft.com/office/drawing/2014/main" id="{1B852FC2-DD78-E1FF-FA25-F3325E42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 r="4568"/>
          <a:stretch/>
        </p:blipFill>
        <p:spPr bwMode="auto">
          <a:xfrm>
            <a:off x="748937" y="1529246"/>
            <a:ext cx="2595154" cy="44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F6BA0-BF20-10FC-E10E-4652B0EB6D3F}"/>
              </a:ext>
            </a:extLst>
          </p:cNvPr>
          <p:cNvSpPr txBox="1"/>
          <p:nvPr/>
        </p:nvSpPr>
        <p:spPr>
          <a:xfrm>
            <a:off x="4580164" y="3222925"/>
            <a:ext cx="47989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Chatbots (ChatGPT, Bard)</a:t>
            </a:r>
          </a:p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robots like in the movie</a:t>
            </a:r>
          </a:p>
          <a:p>
            <a:pPr marL="342900" indent="-342900">
              <a:buFontTx/>
              <a:buChar char="-"/>
            </a:pPr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3037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2: Machine Learning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15260-6EF5-DE20-2E22-053095DE4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943" y="1524401"/>
            <a:ext cx="7132114" cy="38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4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2: What is AI?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DA6FC-EC0E-395F-63AA-4F7264E513E4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  <p:pic>
        <p:nvPicPr>
          <p:cNvPr id="2052" name="Picture 4" descr="What's the difference between Artificial Intelligence (AI), Machine Learning, and Deep Learning?">
            <a:extLst>
              <a:ext uri="{FF2B5EF4-FFF2-40B4-BE49-F238E27FC236}">
                <a16:creationId xmlns:a16="http://schemas.microsoft.com/office/drawing/2014/main" id="{23E4DAF1-2F90-6E3F-9777-C074F681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15" y="1565231"/>
            <a:ext cx="6945370" cy="44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3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고양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A0FD7E4C-53D0-4204-95F6-58FF20B90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50" y="1566381"/>
            <a:ext cx="3911500" cy="3725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4BECD8-B8A3-090B-15ED-803D6A76257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3: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6CB34-7900-7183-34D7-37E5EB708846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Meme</a:t>
            </a:r>
          </a:p>
        </p:txBody>
      </p:sp>
    </p:spTree>
    <p:extLst>
      <p:ext uri="{BB962C8B-B14F-4D97-AF65-F5344CB8AC3E}">
        <p14:creationId xmlns:p14="http://schemas.microsoft.com/office/powerpoint/2010/main" val="94072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C61CBF-AE01-4C2A-A078-E18DD23C3062}"/>
              </a:ext>
            </a:extLst>
          </p:cNvPr>
          <p:cNvGraphicFramePr>
            <a:graphicFrameLocks noGrp="1"/>
          </p:cNvGraphicFramePr>
          <p:nvPr/>
        </p:nvGraphicFramePr>
        <p:xfrm>
          <a:off x="1050246" y="2272189"/>
          <a:ext cx="1009150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677">
                  <a:extLst>
                    <a:ext uri="{9D8B030D-6E8A-4147-A177-3AD203B41FA5}">
                      <a16:colId xmlns:a16="http://schemas.microsoft.com/office/drawing/2014/main" val="3786401235"/>
                    </a:ext>
                  </a:extLst>
                </a:gridCol>
                <a:gridCol w="2720371">
                  <a:extLst>
                    <a:ext uri="{9D8B030D-6E8A-4147-A177-3AD203B41FA5}">
                      <a16:colId xmlns:a16="http://schemas.microsoft.com/office/drawing/2014/main" val="157893077"/>
                    </a:ext>
                  </a:extLst>
                </a:gridCol>
                <a:gridCol w="4507460">
                  <a:extLst>
                    <a:ext uri="{9D8B030D-6E8A-4147-A177-3AD203B41FA5}">
                      <a16:colId xmlns:a16="http://schemas.microsoft.com/office/drawing/2014/main" val="1626510478"/>
                    </a:ext>
                  </a:extLst>
                </a:gridCol>
              </a:tblGrid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독립변수</a:t>
                      </a:r>
                      <a:endParaRPr lang="en-US" altLang="ko-KR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(Independent variable)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종속변수</a:t>
                      </a:r>
                      <a:endParaRPr lang="en-US" altLang="ko-KR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(Dependent variable)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데이터를 만드는 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456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공부시간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합격 여부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합격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불합격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사람들의 공부 시간을 </a:t>
                      </a: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입력받은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후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합격 여부를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3240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꽃의 잎 길이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줄기 길이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넓이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꽃의 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꽃마다 잎의 길이와 넓이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줄기의 길이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등의 데이터와 꽃의 종을 같이 기록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3221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몸무게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시력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현역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공익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몸무게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시력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지병 등을 토대로 현역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공익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면제인지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468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C21476-2BA1-95F5-25A1-0FCE46D8E873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3: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DCA88-F4F8-632B-C120-40A23A1CAC31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14260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1D0C471-43BE-43D0-AA86-5FD94C2B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04" y="1447524"/>
            <a:ext cx="6526391" cy="4760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B79CA-01B7-FA43-9DA1-E732E881B36F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3: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7CC5F-9ECD-A5C7-3734-21103090313A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5176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349B20-EC87-4385-AFA5-2B3D84061724}"/>
              </a:ext>
            </a:extLst>
          </p:cNvPr>
          <p:cNvSpPr txBox="1"/>
          <p:nvPr/>
        </p:nvSpPr>
        <p:spPr>
          <a:xfrm>
            <a:off x="985894" y="3552700"/>
            <a:ext cx="4839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strike="sngStrik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endParaRPr lang="en-US" altLang="ko-KR" sz="1800" strike="sngStrik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양적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(Quantitative)</a:t>
            </a: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큰지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 정도인지를 의미</a:t>
            </a:r>
            <a:endParaRPr lang="ko-KR" altLang="en-US" sz="18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76A4E-5021-403F-8DCE-6382EECAECDE}"/>
              </a:ext>
            </a:extLst>
          </p:cNvPr>
          <p:cNvSpPr txBox="1"/>
          <p:nvPr/>
        </p:nvSpPr>
        <p:spPr>
          <a:xfrm>
            <a:off x="6366554" y="3552700"/>
            <a:ext cx="4522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strike="sngStrike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endParaRPr lang="en-US" altLang="ko-KR" sz="1800" strike="sngStrike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(Categorical)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특성을 지닌 부류나 범위를 의미</a:t>
            </a:r>
            <a:endParaRPr lang="ko-KR" altLang="en-US" sz="18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B3621-1EBE-436B-E362-73EE143719C4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3: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0B779-A665-2922-1EE3-B3E69C38C33B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Notation in the industries</a:t>
            </a:r>
          </a:p>
        </p:txBody>
      </p:sp>
    </p:spTree>
    <p:extLst>
      <p:ext uri="{BB962C8B-B14F-4D97-AF65-F5344CB8AC3E}">
        <p14:creationId xmlns:p14="http://schemas.microsoft.com/office/powerpoint/2010/main" val="10724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AE2D52-7C97-4950-BEB2-37BBC0FE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48" y="1769095"/>
            <a:ext cx="6026503" cy="331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6F18CE-0D87-E555-4A33-5348C33C0785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4: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768CB-B270-E594-F7EB-ECCEEB369237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252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69889B-A7AC-42A0-8492-51C8AA73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040" y="2229521"/>
            <a:ext cx="7425920" cy="23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DBB4D-D2CE-D88E-E9BB-677D25CB9CD0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4: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79413-37F4-B7C1-67A9-F366932D0F10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3382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FD4D68-83BA-41EA-998A-D736531A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01" y="2644418"/>
            <a:ext cx="5289598" cy="156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18974-422E-0CB5-85E0-845287C488D4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4: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2472B-EA58-F05B-D394-318C0BFD2E8F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0875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E52BE3-64BC-42A2-89A5-7D1441717C84}"/>
              </a:ext>
            </a:extLst>
          </p:cNvPr>
          <p:cNvSpPr/>
          <p:nvPr/>
        </p:nvSpPr>
        <p:spPr>
          <a:xfrm>
            <a:off x="9658350" y="0"/>
            <a:ext cx="253365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E8E68-E220-4F08-8686-AB9162EABF31}"/>
              </a:ext>
            </a:extLst>
          </p:cNvPr>
          <p:cNvSpPr/>
          <p:nvPr/>
        </p:nvSpPr>
        <p:spPr>
          <a:xfrm>
            <a:off x="1210491" y="3952855"/>
            <a:ext cx="6202680" cy="2097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Affiliation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Student researcher at Bio Computing and Machine Learning Lab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(Former) Research intern at Qualcomm Institute – University of California, San Diego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IEEE Seoul Section, CT Society Student Member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Organizer of Machine Learning Community ‘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DeepUser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’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Organizer of Kwangwoon Univ. Machine Learning Community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‘MI:RU’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- Organizer of Facebook Group 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코딩이랑 무관합니다만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,’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78D478-D4E6-470E-AEB1-BED381B6BEE4}"/>
              </a:ext>
            </a:extLst>
          </p:cNvPr>
          <p:cNvSpPr txBox="1"/>
          <p:nvPr/>
        </p:nvSpPr>
        <p:spPr>
          <a:xfrm>
            <a:off x="2077876" y="2121882"/>
            <a:ext cx="53352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Jiwoon Lee   </a:t>
            </a:r>
            <a:r>
              <a:rPr lang="ko-KR" altLang="en-US" sz="24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 panose="020B0606030504020204" pitchFamily="34" charset="0"/>
              </a:rPr>
              <a:t>이 지 운</a:t>
            </a:r>
            <a:endParaRPr lang="en-US" altLang="ko-KR" sz="24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 panose="020B0606030504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Kwangwoon University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Department of Computer Engineering</a:t>
            </a:r>
            <a:endParaRPr lang="en-US" sz="1600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4C65F4-1CD8-4617-AFE7-E2B06057A059}"/>
              </a:ext>
            </a:extLst>
          </p:cNvPr>
          <p:cNvCxnSpPr>
            <a:cxnSpLocks/>
          </p:cNvCxnSpPr>
          <p:nvPr/>
        </p:nvCxnSpPr>
        <p:spPr>
          <a:xfrm>
            <a:off x="0" y="3153229"/>
            <a:ext cx="44577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2B1BD86-47EB-1E34-D7B5-D67410908A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28392"/>
          <a:stretch/>
        </p:blipFill>
        <p:spPr>
          <a:xfrm>
            <a:off x="7650052" y="523792"/>
            <a:ext cx="3876541" cy="5810416"/>
          </a:xfrm>
          <a:prstGeom prst="rect">
            <a:avLst/>
          </a:prstGeom>
          <a:ln w="127000" cap="sq">
            <a:solidFill>
              <a:srgbClr val="0070C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62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88DF4EF-FBFB-441C-95FA-9F69E81C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44" y="2000644"/>
            <a:ext cx="5183312" cy="28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AA5736-E8A8-6EC2-5242-34262F8FB412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4: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40682-A511-6D8F-BDBB-953B99E7109C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031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C61CBF-AE01-4C2A-A078-E18DD23C3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87859"/>
              </p:ext>
            </p:extLst>
          </p:nvPr>
        </p:nvGraphicFramePr>
        <p:xfrm>
          <a:off x="1050246" y="2272189"/>
          <a:ext cx="10091508" cy="231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677">
                  <a:extLst>
                    <a:ext uri="{9D8B030D-6E8A-4147-A177-3AD203B41FA5}">
                      <a16:colId xmlns:a16="http://schemas.microsoft.com/office/drawing/2014/main" val="3786401235"/>
                    </a:ext>
                  </a:extLst>
                </a:gridCol>
                <a:gridCol w="2720371">
                  <a:extLst>
                    <a:ext uri="{9D8B030D-6E8A-4147-A177-3AD203B41FA5}">
                      <a16:colId xmlns:a16="http://schemas.microsoft.com/office/drawing/2014/main" val="157893077"/>
                    </a:ext>
                  </a:extLst>
                </a:gridCol>
                <a:gridCol w="4507460">
                  <a:extLst>
                    <a:ext uri="{9D8B030D-6E8A-4147-A177-3AD203B41FA5}">
                      <a16:colId xmlns:a16="http://schemas.microsoft.com/office/drawing/2014/main" val="1626510478"/>
                    </a:ext>
                  </a:extLst>
                </a:gridCol>
              </a:tblGrid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독립변수</a:t>
                      </a:r>
                      <a:endParaRPr lang="en-US" altLang="ko-KR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(Independent variable)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종속변수</a:t>
                      </a:r>
                      <a:endParaRPr lang="en-US" altLang="ko-KR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(Dependent variable)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How to make data?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4456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공부시간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시험점수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사람들의 공부 시간을 </a:t>
                      </a:r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입력받은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후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점수를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83240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레모네이드 판매량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온도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그날의 판매량 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53221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집의 위치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역세권 여부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집의 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집부터 역까지의 거리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주변 편의시설 개수 등의 값을 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3468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B24B64-5A98-5388-0215-20A18C906B6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4: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B38AA-88CB-3383-FD8A-8B6AA9EB7C4D}"/>
              </a:ext>
            </a:extLst>
          </p:cNvPr>
          <p:cNvSpPr txBox="1"/>
          <p:nvPr/>
        </p:nvSpPr>
        <p:spPr>
          <a:xfrm>
            <a:off x="449036" y="879565"/>
            <a:ext cx="4131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2841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C185D5F-1DDB-4CEB-856D-E53E6A47A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54498"/>
              </p:ext>
            </p:extLst>
          </p:nvPr>
        </p:nvGraphicFramePr>
        <p:xfrm>
          <a:off x="1050246" y="1471240"/>
          <a:ext cx="10091508" cy="206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677">
                  <a:extLst>
                    <a:ext uri="{9D8B030D-6E8A-4147-A177-3AD203B41FA5}">
                      <a16:colId xmlns:a16="http://schemas.microsoft.com/office/drawing/2014/main" val="3786401235"/>
                    </a:ext>
                  </a:extLst>
                </a:gridCol>
                <a:gridCol w="2720371">
                  <a:extLst>
                    <a:ext uri="{9D8B030D-6E8A-4147-A177-3AD203B41FA5}">
                      <a16:colId xmlns:a16="http://schemas.microsoft.com/office/drawing/2014/main" val="157893077"/>
                    </a:ext>
                  </a:extLst>
                </a:gridCol>
                <a:gridCol w="4507460">
                  <a:extLst>
                    <a:ext uri="{9D8B030D-6E8A-4147-A177-3AD203B41FA5}">
                      <a16:colId xmlns:a16="http://schemas.microsoft.com/office/drawing/2014/main" val="1626510478"/>
                    </a:ext>
                  </a:extLst>
                </a:gridCol>
              </a:tblGrid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면적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온도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섭씨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판매량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</a:t>
                      </a:r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456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3240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3221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4680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CC0F539-5939-4962-B912-214EC967E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54106"/>
              </p:ext>
            </p:extLst>
          </p:nvPr>
        </p:nvGraphicFramePr>
        <p:xfrm>
          <a:off x="1052528" y="4200686"/>
          <a:ext cx="10091508" cy="206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677">
                  <a:extLst>
                    <a:ext uri="{9D8B030D-6E8A-4147-A177-3AD203B41FA5}">
                      <a16:colId xmlns:a16="http://schemas.microsoft.com/office/drawing/2014/main" val="3786401235"/>
                    </a:ext>
                  </a:extLst>
                </a:gridCol>
                <a:gridCol w="2720371">
                  <a:extLst>
                    <a:ext uri="{9D8B030D-6E8A-4147-A177-3AD203B41FA5}">
                      <a16:colId xmlns:a16="http://schemas.microsoft.com/office/drawing/2014/main" val="157893077"/>
                    </a:ext>
                  </a:extLst>
                </a:gridCol>
                <a:gridCol w="4507460">
                  <a:extLst>
                    <a:ext uri="{9D8B030D-6E8A-4147-A177-3AD203B41FA5}">
                      <a16:colId xmlns:a16="http://schemas.microsoft.com/office/drawing/2014/main" val="1626510478"/>
                    </a:ext>
                  </a:extLst>
                </a:gridCol>
              </a:tblGrid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계절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  <a:endParaRPr lang="en-US" altLang="ko-KR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휴가지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4561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3240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흐림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3221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맑음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468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7D6002-B396-EBDE-AA1B-A6080BC67674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7740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A5E10-7C2D-51D5-80E4-6B315511907E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5: Data preprocessing</a:t>
            </a:r>
          </a:p>
        </p:txBody>
      </p:sp>
      <p:pic>
        <p:nvPicPr>
          <p:cNvPr id="24578" name="Picture 2" descr="Data Preprocessing and Data Wrangling in Machine Learning">
            <a:extLst>
              <a:ext uri="{FF2B5EF4-FFF2-40B4-BE49-F238E27FC236}">
                <a16:creationId xmlns:a16="http://schemas.microsoft.com/office/drawing/2014/main" id="{92DD4936-AF01-42B3-124F-1183AB54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84" y="1986098"/>
            <a:ext cx="10127031" cy="288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24B64-5A98-5388-0215-20A18C906B6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5: 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B38AA-88CB-3383-FD8A-8B6AA9EB7C4D}"/>
              </a:ext>
            </a:extLst>
          </p:cNvPr>
          <p:cNvSpPr txBox="1"/>
          <p:nvPr/>
        </p:nvSpPr>
        <p:spPr>
          <a:xfrm>
            <a:off x="449035" y="879565"/>
            <a:ext cx="4985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preprocessing is important?</a:t>
            </a:r>
          </a:p>
        </p:txBody>
      </p:sp>
      <p:pic>
        <p:nvPicPr>
          <p:cNvPr id="7170" name="Picture 2" descr="What Is Data Preprocessing &amp; What Are The Steps Involved?">
            <a:extLst>
              <a:ext uri="{FF2B5EF4-FFF2-40B4-BE49-F238E27FC236}">
                <a16:creationId xmlns:a16="http://schemas.microsoft.com/office/drawing/2014/main" id="{F816F3AF-272A-90ED-E992-06A9B56DC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540311"/>
            <a:ext cx="10607040" cy="377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5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24B64-5A98-5388-0215-20A18C906B6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5: 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B38AA-88CB-3383-FD8A-8B6AA9EB7C4D}"/>
              </a:ext>
            </a:extLst>
          </p:cNvPr>
          <p:cNvSpPr txBox="1"/>
          <p:nvPr/>
        </p:nvSpPr>
        <p:spPr>
          <a:xfrm>
            <a:off x="449035" y="879565"/>
            <a:ext cx="4985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preprocessing is important?</a:t>
            </a:r>
          </a:p>
        </p:txBody>
      </p:sp>
      <p:pic>
        <p:nvPicPr>
          <p:cNvPr id="25604" name="Picture 4" descr="Data Augmentation | How to use Deep Learning when you have Limited Data">
            <a:extLst>
              <a:ext uri="{FF2B5EF4-FFF2-40B4-BE49-F238E27FC236}">
                <a16:creationId xmlns:a16="http://schemas.microsoft.com/office/drawing/2014/main" id="{D719E737-F8A1-6009-BBEA-73A584AF3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21"/>
          <a:stretch/>
        </p:blipFill>
        <p:spPr bwMode="auto">
          <a:xfrm>
            <a:off x="4217126" y="1957387"/>
            <a:ext cx="1034143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 Augmentation | How to use Deep Learning when you have Limited Data">
            <a:extLst>
              <a:ext uri="{FF2B5EF4-FFF2-40B4-BE49-F238E27FC236}">
                <a16:creationId xmlns:a16="http://schemas.microsoft.com/office/drawing/2014/main" id="{C67504A1-9246-A68C-0B35-F80010F1B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40781" r="76476" b="42549"/>
          <a:stretch/>
        </p:blipFill>
        <p:spPr bwMode="auto">
          <a:xfrm>
            <a:off x="5251269" y="2675708"/>
            <a:ext cx="618309" cy="28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ta Augmentation | How to use Deep Learning when you have Limited Data">
            <a:extLst>
              <a:ext uri="{FF2B5EF4-FFF2-40B4-BE49-F238E27FC236}">
                <a16:creationId xmlns:a16="http://schemas.microsoft.com/office/drawing/2014/main" id="{B5606842-7773-D836-E980-EC55A8B80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7" r="-604"/>
          <a:stretch/>
        </p:blipFill>
        <p:spPr bwMode="auto">
          <a:xfrm>
            <a:off x="5869578" y="1957386"/>
            <a:ext cx="222939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ata Augmentation | How to use Deep Learning when you have Limited Data">
            <a:extLst>
              <a:ext uri="{FF2B5EF4-FFF2-40B4-BE49-F238E27FC236}">
                <a16:creationId xmlns:a16="http://schemas.microsoft.com/office/drawing/2014/main" id="{2E9ADAD1-E4B4-764C-F9BB-C259AEDD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r="510"/>
          <a:stretch/>
        </p:blipFill>
        <p:spPr bwMode="auto">
          <a:xfrm>
            <a:off x="2121625" y="4200043"/>
            <a:ext cx="5225144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onfused Nick Young / Swaggy P | Know Your Meme">
            <a:extLst>
              <a:ext uri="{FF2B5EF4-FFF2-40B4-BE49-F238E27FC236}">
                <a16:creationId xmlns:a16="http://schemas.microsoft.com/office/drawing/2014/main" id="{48D1C462-C84A-B424-0D6D-75627B59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3" y="3842855"/>
            <a:ext cx="2857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86364-F1EF-8C0F-50AE-AEB80515EDCC}"/>
              </a:ext>
            </a:extLst>
          </p:cNvPr>
          <p:cNvSpPr txBox="1"/>
          <p:nvPr/>
        </p:nvSpPr>
        <p:spPr>
          <a:xfrm>
            <a:off x="5073015" y="1548559"/>
            <a:ext cx="15931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090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24B64-5A98-5388-0215-20A18C906B6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5: 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B38AA-88CB-3383-FD8A-8B6AA9EB7C4D}"/>
              </a:ext>
            </a:extLst>
          </p:cNvPr>
          <p:cNvSpPr txBox="1"/>
          <p:nvPr/>
        </p:nvSpPr>
        <p:spPr>
          <a:xfrm>
            <a:off x="449035" y="879565"/>
            <a:ext cx="4985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preprocessing is important?</a:t>
            </a:r>
          </a:p>
        </p:txBody>
      </p:sp>
      <p:pic>
        <p:nvPicPr>
          <p:cNvPr id="25602" name="Picture 2" descr="How Data Augmentation Impacts Performance Of Image Classification">
            <a:extLst>
              <a:ext uri="{FF2B5EF4-FFF2-40B4-BE49-F238E27FC236}">
                <a16:creationId xmlns:a16="http://schemas.microsoft.com/office/drawing/2014/main" id="{D7109793-2914-D050-6B54-A3662474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1" y="2085577"/>
            <a:ext cx="9335588" cy="32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7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24B64-5A98-5388-0215-20A18C906B6B}"/>
              </a:ext>
            </a:extLst>
          </p:cNvPr>
          <p:cNvSpPr txBox="1"/>
          <p:nvPr/>
        </p:nvSpPr>
        <p:spPr>
          <a:xfrm>
            <a:off x="2488183" y="20388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 5: 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B38AA-88CB-3383-FD8A-8B6AA9EB7C4D}"/>
              </a:ext>
            </a:extLst>
          </p:cNvPr>
          <p:cNvSpPr txBox="1"/>
          <p:nvPr/>
        </p:nvSpPr>
        <p:spPr>
          <a:xfrm>
            <a:off x="449035" y="879565"/>
            <a:ext cx="4985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preprocessing is important?</a:t>
            </a:r>
          </a:p>
        </p:txBody>
      </p:sp>
      <p:pic>
        <p:nvPicPr>
          <p:cNvPr id="27650" name="Picture 2" descr="Type I &amp; Type II Errors | Differences, Examples, Visualizations">
            <a:extLst>
              <a:ext uri="{FF2B5EF4-FFF2-40B4-BE49-F238E27FC236}">
                <a16:creationId xmlns:a16="http://schemas.microsoft.com/office/drawing/2014/main" id="{85AD77E9-B132-CE13-9E71-F7F6138CC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6" y="1863022"/>
            <a:ext cx="6533334" cy="435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EDB6C-A675-0976-FAB3-B80B020BB834}"/>
              </a:ext>
            </a:extLst>
          </p:cNvPr>
          <p:cNvSpPr txBox="1"/>
          <p:nvPr/>
        </p:nvSpPr>
        <p:spPr>
          <a:xfrm>
            <a:off x="7875298" y="2690336"/>
            <a:ext cx="3657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Better data</a:t>
            </a:r>
          </a:p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Better classification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4EE71-3696-0C7C-5386-A837105275FE}"/>
              </a:ext>
            </a:extLst>
          </p:cNvPr>
          <p:cNvSpPr txBox="1"/>
          <p:nvPr/>
        </p:nvSpPr>
        <p:spPr>
          <a:xfrm>
            <a:off x="7875016" y="4127909"/>
            <a:ext cx="3657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Better Result!</a:t>
            </a:r>
          </a:p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(Lower error)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317CDBBF-35B8-E801-9DBB-CD23A1F4555B}"/>
              </a:ext>
            </a:extLst>
          </p:cNvPr>
          <p:cNvSpPr/>
          <p:nvPr/>
        </p:nvSpPr>
        <p:spPr>
          <a:xfrm>
            <a:off x="9477112" y="3518262"/>
            <a:ext cx="452846" cy="5203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7377AD-2B60-4AEA-88FA-6FC2918DA5CF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9658-B63F-4979-91DF-06212D4A9947}"/>
              </a:ext>
            </a:extLst>
          </p:cNvPr>
          <p:cNvSpPr txBox="1"/>
          <p:nvPr/>
        </p:nvSpPr>
        <p:spPr>
          <a:xfrm>
            <a:off x="2488183" y="708708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Trends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529EBB1-28FC-4C84-A5CE-52BC4D528E98}"/>
              </a:ext>
            </a:extLst>
          </p:cNvPr>
          <p:cNvSpPr/>
          <p:nvPr/>
        </p:nvSpPr>
        <p:spPr>
          <a:xfrm>
            <a:off x="7359874" y="2598126"/>
            <a:ext cx="45719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E0B2684-EA84-9937-874E-47F37D70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1295400"/>
            <a:ext cx="7075714" cy="353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파이토치(PyTorch) 한국어 튜토리얼에 오신 것을 환영합니다! — 파이토치 한국어 튜토리얼 (PyTorch tutorials in  Korean)">
            <a:extLst>
              <a:ext uri="{FF2B5EF4-FFF2-40B4-BE49-F238E27FC236}">
                <a16:creationId xmlns:a16="http://schemas.microsoft.com/office/drawing/2014/main" id="{96033307-EF84-8BA9-878E-277480E66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3" b="26056"/>
          <a:stretch/>
        </p:blipFill>
        <p:spPr bwMode="auto">
          <a:xfrm>
            <a:off x="3646501" y="5226914"/>
            <a:ext cx="2449499" cy="1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텐서플로 - 위키백과, 우리 모두의 백과사전">
            <a:extLst>
              <a:ext uri="{FF2B5EF4-FFF2-40B4-BE49-F238E27FC236}">
                <a16:creationId xmlns:a16="http://schemas.microsoft.com/office/drawing/2014/main" id="{0FE9D4D4-D256-CE6B-4C99-8E59D995F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9717"/>
            <a:ext cx="3289665" cy="21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32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7377AD-2B60-4AEA-88FA-6FC2918DA5CF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9658-B63F-4979-91DF-06212D4A9947}"/>
              </a:ext>
            </a:extLst>
          </p:cNvPr>
          <p:cNvSpPr txBox="1"/>
          <p:nvPr/>
        </p:nvSpPr>
        <p:spPr>
          <a:xfrm>
            <a:off x="2488183" y="708708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Trends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529EBB1-28FC-4C84-A5CE-52BC4D528E98}"/>
              </a:ext>
            </a:extLst>
          </p:cNvPr>
          <p:cNvSpPr/>
          <p:nvPr/>
        </p:nvSpPr>
        <p:spPr>
          <a:xfrm>
            <a:off x="7359874" y="2598126"/>
            <a:ext cx="45719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ChatGPT Has Accelerated the Flywheel">
            <a:extLst>
              <a:ext uri="{FF2B5EF4-FFF2-40B4-BE49-F238E27FC236}">
                <a16:creationId xmlns:a16="http://schemas.microsoft.com/office/drawing/2014/main" id="{44BF7828-31D2-AA5E-996A-916BE8CC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26" y="1889760"/>
            <a:ext cx="5060251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E4E52-7921-8D48-3734-452991483F91}"/>
              </a:ext>
            </a:extLst>
          </p:cNvPr>
          <p:cNvSpPr txBox="1"/>
          <p:nvPr/>
        </p:nvSpPr>
        <p:spPr>
          <a:xfrm>
            <a:off x="1350108" y="5733794"/>
            <a:ext cx="36570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Large Language Model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56FB210-A527-FC17-9CF0-A42A5E2F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136" r="2452" b="13871"/>
          <a:stretch/>
        </p:blipFill>
        <p:spPr bwMode="auto">
          <a:xfrm>
            <a:off x="6289767" y="2333897"/>
            <a:ext cx="5258708" cy="24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D5226-8415-31CF-C613-9B4855279ABA}"/>
              </a:ext>
            </a:extLst>
          </p:cNvPr>
          <p:cNvSpPr txBox="1"/>
          <p:nvPr/>
        </p:nvSpPr>
        <p:spPr>
          <a:xfrm>
            <a:off x="7090602" y="5733794"/>
            <a:ext cx="36570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396261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7">
            <a:extLst>
              <a:ext uri="{FF2B5EF4-FFF2-40B4-BE49-F238E27FC236}">
                <a16:creationId xmlns:a16="http://schemas.microsoft.com/office/drawing/2014/main" id="{11155078-BEB8-44F8-A0BE-73529477888D}"/>
              </a:ext>
            </a:extLst>
          </p:cNvPr>
          <p:cNvSpPr txBox="1">
            <a:spLocks/>
          </p:cNvSpPr>
          <p:nvPr/>
        </p:nvSpPr>
        <p:spPr>
          <a:xfrm>
            <a:off x="913522" y="394375"/>
            <a:ext cx="4253479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Research area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096A6B-9D5D-43B7-A641-253626CADBC5}"/>
              </a:ext>
            </a:extLst>
          </p:cNvPr>
          <p:cNvCxnSpPr>
            <a:cxnSpLocks/>
          </p:cNvCxnSpPr>
          <p:nvPr/>
        </p:nvCxnSpPr>
        <p:spPr>
          <a:xfrm>
            <a:off x="1000125" y="1352550"/>
            <a:ext cx="348603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eptTBME2503400_image1">
            <a:extLst>
              <a:ext uri="{FF2B5EF4-FFF2-40B4-BE49-F238E27FC236}">
                <a16:creationId xmlns:a16="http://schemas.microsoft.com/office/drawing/2014/main" id="{39B4EA05-C7A0-40A7-8576-6E2B1FE8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0" y="1646081"/>
            <a:ext cx="3490744" cy="195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A266E1-4310-CE0B-6A79-7CF229A2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8136" r="2452" b="13871"/>
          <a:stretch/>
        </p:blipFill>
        <p:spPr bwMode="auto">
          <a:xfrm>
            <a:off x="3994820" y="1607140"/>
            <a:ext cx="4202360" cy="19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7965C-D859-6711-AC6A-C0C08318AC7C}"/>
              </a:ext>
            </a:extLst>
          </p:cNvPr>
          <p:cNvSpPr txBox="1"/>
          <p:nvPr/>
        </p:nvSpPr>
        <p:spPr>
          <a:xfrm>
            <a:off x="157312" y="3606974"/>
            <a:ext cx="4077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Computational neuroscience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B30A7-80F8-193F-56F0-219338446158}"/>
              </a:ext>
            </a:extLst>
          </p:cNvPr>
          <p:cNvSpPr txBox="1"/>
          <p:nvPr/>
        </p:nvSpPr>
        <p:spPr>
          <a:xfrm>
            <a:off x="5049698" y="3606974"/>
            <a:ext cx="2092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Generative AI</a:t>
            </a:r>
            <a:endParaRPr lang="en-US" sz="16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DF1B71F-5E71-33AC-A026-3299FF81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611" y="1356051"/>
            <a:ext cx="3375061" cy="25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11817-9F80-21C3-4F7B-E05CE11815DE}"/>
              </a:ext>
            </a:extLst>
          </p:cNvPr>
          <p:cNvSpPr txBox="1"/>
          <p:nvPr/>
        </p:nvSpPr>
        <p:spPr>
          <a:xfrm>
            <a:off x="9038610" y="3606974"/>
            <a:ext cx="2587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Signal processing</a:t>
            </a:r>
            <a:endParaRPr lang="en-US" sz="1600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29BFC6-210D-631D-1D3D-D9790795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719" y="3994124"/>
            <a:ext cx="1928568" cy="217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DA69C-5F18-A4AF-97E2-C97877976CD2}"/>
              </a:ext>
            </a:extLst>
          </p:cNvPr>
          <p:cNvSpPr txBox="1"/>
          <p:nvPr/>
        </p:nvSpPr>
        <p:spPr>
          <a:xfrm>
            <a:off x="3197890" y="6211734"/>
            <a:ext cx="2850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Information theory</a:t>
            </a:r>
            <a:endParaRPr lang="en-US" sz="1600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8709114-1D76-06EE-459A-981910564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23379" r="23830" b="24770"/>
          <a:stretch/>
        </p:blipFill>
        <p:spPr bwMode="auto">
          <a:xfrm>
            <a:off x="6604715" y="3970244"/>
            <a:ext cx="2494354" cy="216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46034-B7BB-BC67-F2FD-34284ED2DDFA}"/>
              </a:ext>
            </a:extLst>
          </p:cNvPr>
          <p:cNvSpPr txBox="1"/>
          <p:nvPr/>
        </p:nvSpPr>
        <p:spPr>
          <a:xfrm>
            <a:off x="6426779" y="6211496"/>
            <a:ext cx="2850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Machine Learning</a:t>
            </a:r>
            <a:endParaRPr lang="en-US" sz="1600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55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7377AD-2B60-4AEA-88FA-6FC2918DA5CF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9658-B63F-4979-91DF-06212D4A9947}"/>
              </a:ext>
            </a:extLst>
          </p:cNvPr>
          <p:cNvSpPr txBox="1"/>
          <p:nvPr/>
        </p:nvSpPr>
        <p:spPr>
          <a:xfrm>
            <a:off x="2488183" y="708708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Reminder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B3EC1-8100-4FF3-8344-E9641C595D39}"/>
              </a:ext>
            </a:extLst>
          </p:cNvPr>
          <p:cNvSpPr txBox="1"/>
          <p:nvPr/>
        </p:nvSpPr>
        <p:spPr>
          <a:xfrm>
            <a:off x="4088383" y="1148406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KEYPOINTS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529EBB1-28FC-4C84-A5CE-52BC4D528E98}"/>
              </a:ext>
            </a:extLst>
          </p:cNvPr>
          <p:cNvSpPr/>
          <p:nvPr/>
        </p:nvSpPr>
        <p:spPr>
          <a:xfrm>
            <a:off x="7359874" y="2598126"/>
            <a:ext cx="45719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4115A2-75D2-EA38-0974-B48B146CCDC3}"/>
              </a:ext>
            </a:extLst>
          </p:cNvPr>
          <p:cNvGrpSpPr/>
          <p:nvPr/>
        </p:nvGrpSpPr>
        <p:grpSpPr>
          <a:xfrm>
            <a:off x="1886844" y="5044094"/>
            <a:ext cx="3053833" cy="796285"/>
            <a:chOff x="5177903" y="3361737"/>
            <a:chExt cx="1836193" cy="7962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C9DD7-23B8-4B48-A877-9672725C20B5}"/>
                </a:ext>
              </a:extLst>
            </p:cNvPr>
            <p:cNvSpPr txBox="1"/>
            <p:nvPr/>
          </p:nvSpPr>
          <p:spPr>
            <a:xfrm>
              <a:off x="5177903" y="3361737"/>
              <a:ext cx="1836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Intuitive understanding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4DB222-4C12-4889-BC43-C51111105F21}"/>
                </a:ext>
              </a:extLst>
            </p:cNvPr>
            <p:cNvSpPr txBox="1"/>
            <p:nvPr/>
          </p:nvSpPr>
          <p:spPr>
            <a:xfrm>
              <a:off x="5248768" y="3850245"/>
              <a:ext cx="16866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With visualization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 Bold" panose="020B0600000101010101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F0D220-57BD-3C7D-4DA6-5F4E3309E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67" y="1927957"/>
            <a:ext cx="3417262" cy="29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xpert Maths Tutoring in the UK - Boost Your Scores with Cuemath">
            <a:extLst>
              <a:ext uri="{FF2B5EF4-FFF2-40B4-BE49-F238E27FC236}">
                <a16:creationId xmlns:a16="http://schemas.microsoft.com/office/drawing/2014/main" id="{B5AB8F00-BDFF-1BF0-9CD0-3C91C708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64" y="1791041"/>
            <a:ext cx="3635469" cy="3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9D755-EB27-C179-AD91-E1B93F2D415E}"/>
              </a:ext>
            </a:extLst>
          </p:cNvPr>
          <p:cNvSpPr txBox="1"/>
          <p:nvPr/>
        </p:nvSpPr>
        <p:spPr>
          <a:xfrm>
            <a:off x="7133465" y="5256739"/>
            <a:ext cx="305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Understanding of equation</a:t>
            </a:r>
          </a:p>
        </p:txBody>
      </p:sp>
    </p:spTree>
    <p:extLst>
      <p:ext uri="{BB962C8B-B14F-4D97-AF65-F5344CB8AC3E}">
        <p14:creationId xmlns:p14="http://schemas.microsoft.com/office/powerpoint/2010/main" val="25539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8183" y="203883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FF20D-329C-4E49-8175-D126809062B5}"/>
              </a:ext>
            </a:extLst>
          </p:cNvPr>
          <p:cNvSpPr txBox="1"/>
          <p:nvPr/>
        </p:nvSpPr>
        <p:spPr>
          <a:xfrm>
            <a:off x="5743426" y="2102024"/>
            <a:ext cx="3095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Jiwoon Lee</a:t>
            </a:r>
          </a:p>
          <a:p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이지운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97366-D54F-4B93-A87D-8495FC7537FE}"/>
              </a:ext>
            </a:extLst>
          </p:cNvPr>
          <p:cNvSpPr txBox="1"/>
          <p:nvPr/>
        </p:nvSpPr>
        <p:spPr>
          <a:xfrm>
            <a:off x="5727655" y="2656022"/>
            <a:ext cx="3111396" cy="1316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Email. metr0jw@outlook.com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Phone. +82-10-3326-2914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 University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School of Computer Information and Engineering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of BCML Lab.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485D53-8465-41F3-8E7C-365986F753BA}"/>
              </a:ext>
            </a:extLst>
          </p:cNvPr>
          <p:cNvSpPr/>
          <p:nvPr/>
        </p:nvSpPr>
        <p:spPr>
          <a:xfrm>
            <a:off x="5789295" y="2043498"/>
            <a:ext cx="1187917" cy="4571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99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C8D270-AC35-9E4A-5443-199BB9DCA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49" y="1891548"/>
            <a:ext cx="2081348" cy="20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C171A9-C868-4970-949B-11FC14DA0893}"/>
              </a:ext>
            </a:extLst>
          </p:cNvPr>
          <p:cNvSpPr/>
          <p:nvPr/>
        </p:nvSpPr>
        <p:spPr>
          <a:xfrm>
            <a:off x="5800981" y="5502679"/>
            <a:ext cx="2023684" cy="1138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6DE6D-C220-4C8B-93F2-6C612BD55E65}"/>
              </a:ext>
            </a:extLst>
          </p:cNvPr>
          <p:cNvSpPr txBox="1"/>
          <p:nvPr/>
        </p:nvSpPr>
        <p:spPr>
          <a:xfrm>
            <a:off x="2488183" y="203883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7D545-1F65-4F06-964F-208253A6DC04}"/>
              </a:ext>
            </a:extLst>
          </p:cNvPr>
          <p:cNvSpPr txBox="1"/>
          <p:nvPr/>
        </p:nvSpPr>
        <p:spPr>
          <a:xfrm>
            <a:off x="4088383" y="643581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STUDY GOALS </a:t>
            </a: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03946A05-A048-4F8D-A01A-5E9C56C57AFF}"/>
              </a:ext>
            </a:extLst>
          </p:cNvPr>
          <p:cNvSpPr/>
          <p:nvPr/>
        </p:nvSpPr>
        <p:spPr>
          <a:xfrm>
            <a:off x="2198430" y="1678843"/>
            <a:ext cx="2315191" cy="1995854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D05AD-3551-4849-AB9E-EFB2510D772E}"/>
              </a:ext>
            </a:extLst>
          </p:cNvPr>
          <p:cNvSpPr txBox="1"/>
          <p:nvPr/>
        </p:nvSpPr>
        <p:spPr>
          <a:xfrm>
            <a:off x="2358097" y="3951932"/>
            <a:ext cx="1995856" cy="307777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INTERMEDIATE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C3AE18-29F4-44B6-B5BC-84102BCD111F}"/>
              </a:ext>
            </a:extLst>
          </p:cNvPr>
          <p:cNvSpPr/>
          <p:nvPr/>
        </p:nvSpPr>
        <p:spPr>
          <a:xfrm>
            <a:off x="4908083" y="1905973"/>
            <a:ext cx="1187917" cy="108000"/>
          </a:xfrm>
          <a:prstGeom prst="rect">
            <a:avLst/>
          </a:prstGeom>
          <a:solidFill>
            <a:srgbClr val="AAD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99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F0E43-DBD2-4897-A6FA-20A1F4B5DC3F}"/>
              </a:ext>
            </a:extLst>
          </p:cNvPr>
          <p:cNvSpPr txBox="1"/>
          <p:nvPr/>
        </p:nvSpPr>
        <p:spPr>
          <a:xfrm>
            <a:off x="4844521" y="2089885"/>
            <a:ext cx="4015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Artificial Intelligence (Summer 2023)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96D63-F958-4E8E-B8BD-F7C930C2A1FE}"/>
              </a:ext>
            </a:extLst>
          </p:cNvPr>
          <p:cNvSpPr txBox="1"/>
          <p:nvPr/>
        </p:nvSpPr>
        <p:spPr>
          <a:xfrm>
            <a:off x="4844521" y="2300314"/>
            <a:ext cx="553040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Journey through the fascinating world of 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3142F-E7B1-471A-8B2D-FB8CC25F51A6}"/>
              </a:ext>
            </a:extLst>
          </p:cNvPr>
          <p:cNvSpPr txBox="1"/>
          <p:nvPr/>
        </p:nvSpPr>
        <p:spPr>
          <a:xfrm>
            <a:off x="4844520" y="2806657"/>
            <a:ext cx="5240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basic algorithms of Machine Learning and Artificial Intelligence</a:t>
            </a:r>
          </a:p>
          <a:p>
            <a:endParaRPr lang="en-US" sz="11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Explore the core concepts, techniques, and applications of AI and ML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Preparing you for a deep dive into advanced topics</a:t>
            </a:r>
          </a:p>
          <a:p>
            <a:endParaRPr lang="en-US" sz="11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sz="11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0074011-CC89-46BB-A0DB-FFCDECF589A5}"/>
              </a:ext>
            </a:extLst>
          </p:cNvPr>
          <p:cNvCxnSpPr/>
          <p:nvPr/>
        </p:nvCxnSpPr>
        <p:spPr>
          <a:xfrm>
            <a:off x="3086100" y="5559593"/>
            <a:ext cx="613410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E1B938-49DD-409D-9F17-23D735789507}"/>
              </a:ext>
            </a:extLst>
          </p:cNvPr>
          <p:cNvSpPr/>
          <p:nvPr/>
        </p:nvSpPr>
        <p:spPr>
          <a:xfrm>
            <a:off x="3048000" y="5340518"/>
            <a:ext cx="36000" cy="4381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935C7-04FC-49DB-899D-DDE3F05411E2}"/>
              </a:ext>
            </a:extLst>
          </p:cNvPr>
          <p:cNvSpPr/>
          <p:nvPr/>
        </p:nvSpPr>
        <p:spPr>
          <a:xfrm>
            <a:off x="9224400" y="5340518"/>
            <a:ext cx="36000" cy="4381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981904-DDD7-4B98-9D46-8D0759970A81}"/>
              </a:ext>
            </a:extLst>
          </p:cNvPr>
          <p:cNvSpPr/>
          <p:nvPr/>
        </p:nvSpPr>
        <p:spPr>
          <a:xfrm>
            <a:off x="6060000" y="5340518"/>
            <a:ext cx="36000" cy="43815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D33650-0600-480B-8F6D-DD04848A446E}"/>
              </a:ext>
            </a:extLst>
          </p:cNvPr>
          <p:cNvSpPr txBox="1"/>
          <p:nvPr/>
        </p:nvSpPr>
        <p:spPr>
          <a:xfrm>
            <a:off x="2613562" y="5031745"/>
            <a:ext cx="904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Basic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023E6-A95B-4846-A541-B26E39AD6713}"/>
              </a:ext>
            </a:extLst>
          </p:cNvPr>
          <p:cNvSpPr txBox="1"/>
          <p:nvPr/>
        </p:nvSpPr>
        <p:spPr>
          <a:xfrm>
            <a:off x="5537456" y="5031745"/>
            <a:ext cx="104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Intermediate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3B07BB-E389-4DA8-A727-00AF445D7A2B}"/>
              </a:ext>
            </a:extLst>
          </p:cNvPr>
          <p:cNvSpPr txBox="1"/>
          <p:nvPr/>
        </p:nvSpPr>
        <p:spPr>
          <a:xfrm>
            <a:off x="8719856" y="5031745"/>
            <a:ext cx="104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8E5EB0-3F64-4971-B20E-398FB7AF5D8C}"/>
              </a:ext>
            </a:extLst>
          </p:cNvPr>
          <p:cNvSpPr txBox="1"/>
          <p:nvPr/>
        </p:nvSpPr>
        <p:spPr>
          <a:xfrm>
            <a:off x="4052383" y="4637797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Overall Level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D6136C-B48E-48E5-83AB-67776DB6963A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259BB5-BB0D-54B2-1D57-E8CF8607E7B5}"/>
              </a:ext>
            </a:extLst>
          </p:cNvPr>
          <p:cNvSpPr/>
          <p:nvPr/>
        </p:nvSpPr>
        <p:spPr>
          <a:xfrm>
            <a:off x="6720402" y="5502680"/>
            <a:ext cx="479860" cy="1138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E8012B-E188-57D4-A777-9B86E042CBB9}"/>
              </a:ext>
            </a:extLst>
          </p:cNvPr>
          <p:cNvSpPr txBox="1"/>
          <p:nvPr/>
        </p:nvSpPr>
        <p:spPr>
          <a:xfrm>
            <a:off x="6591997" y="5267212"/>
            <a:ext cx="74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857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52401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7377AD-2B60-4AEA-88FA-6FC2918DA5CF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9658-B63F-4979-91DF-06212D4A9947}"/>
              </a:ext>
            </a:extLst>
          </p:cNvPr>
          <p:cNvSpPr txBox="1"/>
          <p:nvPr/>
        </p:nvSpPr>
        <p:spPr>
          <a:xfrm>
            <a:off x="2488183" y="708708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B3EC1-8100-4FF3-8344-E9641C595D39}"/>
              </a:ext>
            </a:extLst>
          </p:cNvPr>
          <p:cNvSpPr txBox="1"/>
          <p:nvPr/>
        </p:nvSpPr>
        <p:spPr>
          <a:xfrm>
            <a:off x="4088383" y="1148406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 KEYPOINTS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529EBB1-28FC-4C84-A5CE-52BC4D528E98}"/>
              </a:ext>
            </a:extLst>
          </p:cNvPr>
          <p:cNvSpPr/>
          <p:nvPr/>
        </p:nvSpPr>
        <p:spPr>
          <a:xfrm>
            <a:off x="7359874" y="2598126"/>
            <a:ext cx="45719" cy="25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4115A2-75D2-EA38-0974-B48B146CCDC3}"/>
              </a:ext>
            </a:extLst>
          </p:cNvPr>
          <p:cNvGrpSpPr/>
          <p:nvPr/>
        </p:nvGrpSpPr>
        <p:grpSpPr>
          <a:xfrm>
            <a:off x="4569083" y="5118126"/>
            <a:ext cx="3053833" cy="796285"/>
            <a:chOff x="5177903" y="3361737"/>
            <a:chExt cx="1836193" cy="79628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DC9DD7-23B8-4B48-A877-9672725C20B5}"/>
                </a:ext>
              </a:extLst>
            </p:cNvPr>
            <p:cNvSpPr txBox="1"/>
            <p:nvPr/>
          </p:nvSpPr>
          <p:spPr>
            <a:xfrm>
              <a:off x="5177903" y="3361737"/>
              <a:ext cx="1836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Intuitive understanding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4DB222-4C12-4889-BC43-C51111105F21}"/>
                </a:ext>
              </a:extLst>
            </p:cNvPr>
            <p:cNvSpPr txBox="1"/>
            <p:nvPr/>
          </p:nvSpPr>
          <p:spPr>
            <a:xfrm>
              <a:off x="5248768" y="3850245"/>
              <a:ext cx="16866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With visualization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 Bold" panose="020B0600000101010101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F0D220-57BD-3C7D-4DA6-5F4E3309E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906" y="2001989"/>
            <a:ext cx="3417262" cy="29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8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A9B96A-6C63-4201-BA8E-866A4A26A735}"/>
              </a:ext>
            </a:extLst>
          </p:cNvPr>
          <p:cNvSpPr/>
          <p:nvPr/>
        </p:nvSpPr>
        <p:spPr>
          <a:xfrm>
            <a:off x="3785236" y="1260327"/>
            <a:ext cx="708740" cy="708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2708E-4FD9-49A1-AEE7-B4EE60B2A55F}"/>
              </a:ext>
            </a:extLst>
          </p:cNvPr>
          <p:cNvSpPr txBox="1"/>
          <p:nvPr/>
        </p:nvSpPr>
        <p:spPr>
          <a:xfrm>
            <a:off x="2481193" y="55169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35371-7ED5-4B48-B4E9-42DFA1200D1E}"/>
              </a:ext>
            </a:extLst>
          </p:cNvPr>
          <p:cNvSpPr txBox="1"/>
          <p:nvPr/>
        </p:nvSpPr>
        <p:spPr>
          <a:xfrm>
            <a:off x="4106793" y="979130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WEEKLY TASKS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0E4ED3-B7DE-689E-45B7-67C2DBA345BE}"/>
              </a:ext>
            </a:extLst>
          </p:cNvPr>
          <p:cNvGrpSpPr/>
          <p:nvPr/>
        </p:nvGrpSpPr>
        <p:grpSpPr>
          <a:xfrm>
            <a:off x="4868506" y="1284037"/>
            <a:ext cx="2441005" cy="3687703"/>
            <a:chOff x="2918187" y="1286193"/>
            <a:chExt cx="2441005" cy="368770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DA5CEBC-A485-4015-B2F7-C34D806FB092}"/>
                </a:ext>
              </a:extLst>
            </p:cNvPr>
            <p:cNvSpPr/>
            <p:nvPr/>
          </p:nvSpPr>
          <p:spPr>
            <a:xfrm>
              <a:off x="2918187" y="1768733"/>
              <a:ext cx="2441005" cy="32051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A213041-9F97-4CC3-9424-277D3CD8F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329" y="1286193"/>
              <a:ext cx="682875" cy="6828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A9706E-9594-49A1-8E87-E52F41DB74C9}"/>
                </a:ext>
              </a:extLst>
            </p:cNvPr>
            <p:cNvSpPr txBox="1"/>
            <p:nvPr/>
          </p:nvSpPr>
          <p:spPr>
            <a:xfrm>
              <a:off x="3318279" y="2045268"/>
              <a:ext cx="1737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PERSONAL TASK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497094-3FE4-49A7-B10B-A46DBE6F57CD}"/>
                </a:ext>
              </a:extLst>
            </p:cNvPr>
            <p:cNvSpPr txBox="1"/>
            <p:nvPr/>
          </p:nvSpPr>
          <p:spPr>
            <a:xfrm>
              <a:off x="3097130" y="3105834"/>
              <a:ext cx="208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Submit Preliminary research about topic of the next presentation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24AF83-9708-45EE-8780-E51DAF152733}"/>
              </a:ext>
            </a:extLst>
          </p:cNvPr>
          <p:cNvSpPr/>
          <p:nvPr/>
        </p:nvSpPr>
        <p:spPr>
          <a:xfrm>
            <a:off x="0" y="0"/>
            <a:ext cx="12192000" cy="240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A82D1-AB87-8AD4-7D2F-811256421AB6}"/>
              </a:ext>
            </a:extLst>
          </p:cNvPr>
          <p:cNvSpPr txBox="1"/>
          <p:nvPr/>
        </p:nvSpPr>
        <p:spPr>
          <a:xfrm>
            <a:off x="4904384" y="5228911"/>
            <a:ext cx="236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‘Warning’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 task is not prepared</a:t>
            </a:r>
          </a:p>
          <a:p>
            <a:pPr algn="ctr"/>
            <a:r>
              <a:rPr 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warnings == expulsion</a:t>
            </a:r>
          </a:p>
        </p:txBody>
      </p:sp>
    </p:spTree>
    <p:extLst>
      <p:ext uri="{BB962C8B-B14F-4D97-AF65-F5344CB8AC3E}">
        <p14:creationId xmlns:p14="http://schemas.microsoft.com/office/powerpoint/2010/main" val="156688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430B12-34E2-44FC-926E-DF61E48BF3B5}"/>
              </a:ext>
            </a:extLst>
          </p:cNvPr>
          <p:cNvSpPr txBox="1"/>
          <p:nvPr/>
        </p:nvSpPr>
        <p:spPr>
          <a:xfrm>
            <a:off x="2481193" y="551694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DAC29-F9B4-47E2-9677-23B48A46C0EC}"/>
              </a:ext>
            </a:extLst>
          </p:cNvPr>
          <p:cNvSpPr txBox="1"/>
          <p:nvPr/>
        </p:nvSpPr>
        <p:spPr>
          <a:xfrm>
            <a:off x="4106793" y="979130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Section PPT</a:t>
            </a:r>
          </a:p>
        </p:txBody>
      </p:sp>
      <p:pic>
        <p:nvPicPr>
          <p:cNvPr id="9" name="그림 8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FD59194C-36D3-4C18-BE66-0473CC202D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5" y="3429000"/>
            <a:ext cx="2432000" cy="1368000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F5A70A2-C33E-46B8-B156-97B676C69B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0" y="1747898"/>
            <a:ext cx="2432000" cy="136800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E1499BF-FC3A-40F7-B631-46BC648726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00" y="3414251"/>
            <a:ext cx="2432000" cy="1368000"/>
          </a:xfrm>
          <a:prstGeom prst="rect">
            <a:avLst/>
          </a:prstGeom>
        </p:spPr>
      </p:pic>
      <p:pic>
        <p:nvPicPr>
          <p:cNvPr id="15" name="그림 14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EA205438-1221-4023-B32A-55BD43BAF6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55" y="1747898"/>
            <a:ext cx="2432000" cy="1368000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3C27B85E-017A-4924-A67F-5271B5BCE9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55" y="3414251"/>
            <a:ext cx="2432000" cy="1368000"/>
          </a:xfrm>
          <a:prstGeom prst="rect">
            <a:avLst/>
          </a:prstGeom>
        </p:spPr>
      </p:pic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A483D3C-5CE0-42E6-90D7-83D3C21AA0F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489" y="1747898"/>
            <a:ext cx="2402705" cy="136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DD1361-2CA8-4882-B0D3-E02AD5B0BBEB}"/>
              </a:ext>
            </a:extLst>
          </p:cNvPr>
          <p:cNvSpPr txBox="1"/>
          <p:nvPr/>
        </p:nvSpPr>
        <p:spPr>
          <a:xfrm>
            <a:off x="1320993" y="5545179"/>
            <a:ext cx="1216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Intro 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FAF1E-61F0-45CC-AD79-CE151E189390}"/>
              </a:ext>
            </a:extLst>
          </p:cNvPr>
          <p:cNvSpPr txBox="1"/>
          <p:nvPr/>
        </p:nvSpPr>
        <p:spPr>
          <a:xfrm>
            <a:off x="3782186" y="5545179"/>
            <a:ext cx="2147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Graphical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 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30D881-2F47-4077-80E1-64FDDE4F770C}"/>
              </a:ext>
            </a:extLst>
          </p:cNvPr>
          <p:cNvSpPr txBox="1"/>
          <p:nvPr/>
        </p:nvSpPr>
        <p:spPr>
          <a:xfrm>
            <a:off x="6139133" y="5545179"/>
            <a:ext cx="276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Mathematical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 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4E45B-29D9-474C-A7D5-3B0C110F5321}"/>
              </a:ext>
            </a:extLst>
          </p:cNvPr>
          <p:cNvSpPr txBox="1"/>
          <p:nvPr/>
        </p:nvSpPr>
        <p:spPr>
          <a:xfrm>
            <a:off x="8922392" y="5554323"/>
            <a:ext cx="2768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Implement 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3BA266B-8140-40E5-AE3D-80709F806E80}"/>
              </a:ext>
            </a:extLst>
          </p:cNvPr>
          <p:cNvCxnSpPr>
            <a:cxnSpLocks/>
          </p:cNvCxnSpPr>
          <p:nvPr/>
        </p:nvCxnSpPr>
        <p:spPr>
          <a:xfrm>
            <a:off x="3325277" y="1467612"/>
            <a:ext cx="0" cy="392277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B107CA3-AB25-44A7-83EB-DD07E93EA67F}"/>
              </a:ext>
            </a:extLst>
          </p:cNvPr>
          <p:cNvCxnSpPr>
            <a:cxnSpLocks/>
          </p:cNvCxnSpPr>
          <p:nvPr/>
        </p:nvCxnSpPr>
        <p:spPr>
          <a:xfrm>
            <a:off x="6166565" y="1467612"/>
            <a:ext cx="0" cy="392277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774E14-DD5B-403B-81C7-748182FDA73A}"/>
              </a:ext>
            </a:extLst>
          </p:cNvPr>
          <p:cNvCxnSpPr>
            <a:cxnSpLocks/>
          </p:cNvCxnSpPr>
          <p:nvPr/>
        </p:nvCxnSpPr>
        <p:spPr>
          <a:xfrm>
            <a:off x="8940680" y="1467612"/>
            <a:ext cx="0" cy="3922776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C00C6E20-3C1E-4B48-9EEB-B3D1013D697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3" y="1747898"/>
            <a:ext cx="2432000" cy="1368000"/>
          </a:xfrm>
          <a:prstGeom prst="rect">
            <a:avLst/>
          </a:prstGeom>
        </p:spPr>
      </p:pic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864C9844-AFC6-40C4-BE60-003F191302F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43" y="3414251"/>
            <a:ext cx="235609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5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430B12-34E2-44FC-926E-DF61E48BF3B5}"/>
              </a:ext>
            </a:extLst>
          </p:cNvPr>
          <p:cNvSpPr txBox="1"/>
          <p:nvPr/>
        </p:nvSpPr>
        <p:spPr>
          <a:xfrm>
            <a:off x="2488183" y="547112"/>
            <a:ext cx="721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D499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DAC29-F9B4-47E2-9677-23B48A46C0EC}"/>
              </a:ext>
            </a:extLst>
          </p:cNvPr>
          <p:cNvSpPr txBox="1"/>
          <p:nvPr/>
        </p:nvSpPr>
        <p:spPr>
          <a:xfrm>
            <a:off x="4088383" y="1002128"/>
            <a:ext cx="4015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Weekly Assignment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FFBCF8D-A83A-4A79-ABBD-A4B9452AC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09"/>
          <a:stretch/>
        </p:blipFill>
        <p:spPr>
          <a:xfrm>
            <a:off x="1114798" y="2065371"/>
            <a:ext cx="2746769" cy="2065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44E45B-29D9-474C-A7D5-3B0C110F5321}"/>
              </a:ext>
            </a:extLst>
          </p:cNvPr>
          <p:cNvSpPr txBox="1"/>
          <p:nvPr/>
        </p:nvSpPr>
        <p:spPr>
          <a:xfrm>
            <a:off x="4891137" y="5365163"/>
            <a:ext cx="240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&lt;Preliminary research&gt;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B8D074-33AB-3211-F27C-A5D8E14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6" y="1474864"/>
            <a:ext cx="2839765" cy="3246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7E7DCE-F5CA-CBEE-5EDB-671AF479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62" y="2420356"/>
            <a:ext cx="2648840" cy="20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1936</Words>
  <Application>Microsoft Office PowerPoint</Application>
  <PresentationFormat>와이드스크린</PresentationFormat>
  <Paragraphs>329</Paragraphs>
  <Slides>41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나눔스퀘어</vt:lpstr>
      <vt:lpstr>나눔스퀘어 Bold</vt:lpstr>
      <vt:lpstr>나눔스퀘어 ExtraBold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백수환</dc:creator>
  <cp:lastModifiedBy>Lee Jiwoon</cp:lastModifiedBy>
  <cp:revision>29</cp:revision>
  <dcterms:created xsi:type="dcterms:W3CDTF">2019-12-10T11:43:48Z</dcterms:created>
  <dcterms:modified xsi:type="dcterms:W3CDTF">2023-07-13T06:57:30Z</dcterms:modified>
</cp:coreProperties>
</file>